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2"/>
  </p:notesMasterIdLst>
  <p:sldIdLst>
    <p:sldId id="256" r:id="rId2"/>
    <p:sldId id="338" r:id="rId3"/>
    <p:sldId id="359" r:id="rId4"/>
    <p:sldId id="377" r:id="rId5"/>
    <p:sldId id="358" r:id="rId6"/>
    <p:sldId id="356" r:id="rId7"/>
    <p:sldId id="363" r:id="rId8"/>
    <p:sldId id="351" r:id="rId9"/>
    <p:sldId id="378" r:id="rId10"/>
    <p:sldId id="37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B10B7A-2810-4784-9C0E-D14B7C58195E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7C9AE34-8830-4746-A1C2-9F1F3663E036}">
      <dgm:prSet phldrT="[Текст]"/>
      <dgm:spPr/>
      <dgm:t>
        <a:bodyPr/>
        <a:lstStyle/>
        <a:p>
          <a:r>
            <a:rPr lang="ru-RU" dirty="0" smtClean="0"/>
            <a:t>ФГ</a:t>
          </a:r>
          <a:endParaRPr lang="ru-RU" dirty="0"/>
        </a:p>
      </dgm:t>
    </dgm:pt>
    <dgm:pt modelId="{F5F1705F-0BA3-4F39-9A1D-6B2B080D9016}" type="parTrans" cxnId="{F2E6A321-665E-4988-BE3E-1DBD36CE8D34}">
      <dgm:prSet/>
      <dgm:spPr/>
      <dgm:t>
        <a:bodyPr/>
        <a:lstStyle/>
        <a:p>
          <a:endParaRPr lang="ru-RU"/>
        </a:p>
      </dgm:t>
    </dgm:pt>
    <dgm:pt modelId="{E0AD8999-EF4D-4B50-B25E-6E52BBF5AB96}" type="sibTrans" cxnId="{F2E6A321-665E-4988-BE3E-1DBD36CE8D34}">
      <dgm:prSet/>
      <dgm:spPr/>
      <dgm:t>
        <a:bodyPr/>
        <a:lstStyle/>
        <a:p>
          <a:endParaRPr lang="ru-RU"/>
        </a:p>
      </dgm:t>
    </dgm:pt>
    <dgm:pt modelId="{CCE14D7B-91AF-4662-8BC8-3A377229807F}">
      <dgm:prSet phldrT="[Текст]" custT="1"/>
      <dgm:spPr>
        <a:solidFill>
          <a:schemeClr val="accent3">
            <a:lumMod val="40000"/>
            <a:lumOff val="60000"/>
            <a:alpha val="50000"/>
          </a:schemeClr>
        </a:solidFill>
      </dgm:spPr>
      <dgm:t>
        <a:bodyPr/>
        <a:lstStyle/>
        <a:p>
          <a:r>
            <a:rPr lang="ru-RU" sz="1000" b="1" dirty="0" smtClean="0"/>
            <a:t>Читательская грамотность</a:t>
          </a:r>
          <a:endParaRPr lang="ru-RU" sz="1000" b="1" dirty="0"/>
        </a:p>
      </dgm:t>
    </dgm:pt>
    <dgm:pt modelId="{728EC7BD-21D0-428C-9BCA-5D986CCA11F5}" type="parTrans" cxnId="{A0938340-2B21-47EE-985D-0472EA25E83D}">
      <dgm:prSet/>
      <dgm:spPr/>
      <dgm:t>
        <a:bodyPr/>
        <a:lstStyle/>
        <a:p>
          <a:endParaRPr lang="ru-RU"/>
        </a:p>
      </dgm:t>
    </dgm:pt>
    <dgm:pt modelId="{6387BC41-9D01-43D5-9B04-74443036449E}" type="sibTrans" cxnId="{A0938340-2B21-47EE-985D-0472EA25E83D}">
      <dgm:prSet/>
      <dgm:spPr/>
      <dgm:t>
        <a:bodyPr/>
        <a:lstStyle/>
        <a:p>
          <a:endParaRPr lang="ru-RU"/>
        </a:p>
      </dgm:t>
    </dgm:pt>
    <dgm:pt modelId="{BDB9906D-47A3-49CA-9B79-6D9CB415385E}">
      <dgm:prSet phldrT="[Текст]" custT="1"/>
      <dgm:spPr>
        <a:solidFill>
          <a:schemeClr val="accent3">
            <a:lumMod val="40000"/>
            <a:lumOff val="60000"/>
            <a:alpha val="50000"/>
          </a:schemeClr>
        </a:solidFill>
      </dgm:spPr>
      <dgm:t>
        <a:bodyPr/>
        <a:lstStyle/>
        <a:p>
          <a:r>
            <a:rPr lang="ru-RU" sz="1000" b="1" spc="-50" baseline="0" dirty="0" smtClean="0"/>
            <a:t>Математическая </a:t>
          </a:r>
          <a:r>
            <a:rPr lang="ru-RU" sz="1000" b="1" dirty="0" smtClean="0"/>
            <a:t>грамотность</a:t>
          </a:r>
          <a:endParaRPr lang="ru-RU" sz="1000" b="1" dirty="0"/>
        </a:p>
      </dgm:t>
    </dgm:pt>
    <dgm:pt modelId="{113117EE-9CA6-45A2-B529-82EAB419D0BE}" type="parTrans" cxnId="{CA5AC28C-6338-432D-924D-20435A93C331}">
      <dgm:prSet/>
      <dgm:spPr/>
      <dgm:t>
        <a:bodyPr/>
        <a:lstStyle/>
        <a:p>
          <a:endParaRPr lang="ru-RU"/>
        </a:p>
      </dgm:t>
    </dgm:pt>
    <dgm:pt modelId="{7D95232E-D4BC-458B-9871-CD39138E0AD2}" type="sibTrans" cxnId="{CA5AC28C-6338-432D-924D-20435A93C331}">
      <dgm:prSet/>
      <dgm:spPr/>
      <dgm:t>
        <a:bodyPr/>
        <a:lstStyle/>
        <a:p>
          <a:endParaRPr lang="ru-RU"/>
        </a:p>
      </dgm:t>
    </dgm:pt>
    <dgm:pt modelId="{DE067B37-8DDC-409B-9993-BA6C7CD9649B}">
      <dgm:prSet phldrT="[Текст]" custT="1"/>
      <dgm:spPr>
        <a:solidFill>
          <a:schemeClr val="accent3">
            <a:lumMod val="40000"/>
            <a:lumOff val="60000"/>
            <a:alpha val="50000"/>
          </a:schemeClr>
        </a:solidFill>
      </dgm:spPr>
      <dgm:t>
        <a:bodyPr/>
        <a:lstStyle/>
        <a:p>
          <a:r>
            <a:rPr lang="ru-RU" sz="1000" b="1" dirty="0" smtClean="0"/>
            <a:t>Естественно-научная грамотность</a:t>
          </a:r>
          <a:endParaRPr lang="ru-RU" sz="1000" b="1" dirty="0"/>
        </a:p>
      </dgm:t>
    </dgm:pt>
    <dgm:pt modelId="{A4EC04A5-EFE4-4AF5-AEE0-E13849ECB7C2}" type="parTrans" cxnId="{B37C601E-F1D8-4643-9553-62EE5522E9C9}">
      <dgm:prSet/>
      <dgm:spPr/>
      <dgm:t>
        <a:bodyPr/>
        <a:lstStyle/>
        <a:p>
          <a:endParaRPr lang="ru-RU"/>
        </a:p>
      </dgm:t>
    </dgm:pt>
    <dgm:pt modelId="{CB45F31D-AB12-4A07-B5F2-7062F29EBDD1}" type="sibTrans" cxnId="{B37C601E-F1D8-4643-9553-62EE5522E9C9}">
      <dgm:prSet/>
      <dgm:spPr/>
      <dgm:t>
        <a:bodyPr/>
        <a:lstStyle/>
        <a:p>
          <a:endParaRPr lang="ru-RU"/>
        </a:p>
      </dgm:t>
    </dgm:pt>
    <dgm:pt modelId="{0C58F536-0468-4B33-A211-551D257722CA}">
      <dgm:prSet phldrT="[Текст]" custT="1"/>
      <dgm:spPr>
        <a:solidFill>
          <a:schemeClr val="accent3">
            <a:lumMod val="40000"/>
            <a:lumOff val="60000"/>
            <a:alpha val="50000"/>
          </a:schemeClr>
        </a:solidFill>
      </dgm:spPr>
      <dgm:t>
        <a:bodyPr/>
        <a:lstStyle/>
        <a:p>
          <a:r>
            <a:rPr lang="ru-RU" sz="1000" b="1" dirty="0" smtClean="0"/>
            <a:t>Цифровая грамотность</a:t>
          </a:r>
          <a:endParaRPr lang="ru-RU" sz="1000" b="1" dirty="0"/>
        </a:p>
      </dgm:t>
    </dgm:pt>
    <dgm:pt modelId="{D9326545-4EFF-4CCD-8321-45DA2A214952}" type="parTrans" cxnId="{EF159DAB-58FF-4CEB-A4E7-70ED55CCA56D}">
      <dgm:prSet/>
      <dgm:spPr/>
      <dgm:t>
        <a:bodyPr/>
        <a:lstStyle/>
        <a:p>
          <a:endParaRPr lang="ru-RU"/>
        </a:p>
      </dgm:t>
    </dgm:pt>
    <dgm:pt modelId="{FCD636CD-59E6-43CD-8B4C-DAD955E2B734}" type="sibTrans" cxnId="{EF159DAB-58FF-4CEB-A4E7-70ED55CCA56D}">
      <dgm:prSet/>
      <dgm:spPr/>
      <dgm:t>
        <a:bodyPr/>
        <a:lstStyle/>
        <a:p>
          <a:endParaRPr lang="ru-RU"/>
        </a:p>
      </dgm:t>
    </dgm:pt>
    <dgm:pt modelId="{E85B2F19-9814-4ADA-8B25-776461045476}">
      <dgm:prSet custT="1"/>
      <dgm:spPr>
        <a:solidFill>
          <a:schemeClr val="accent3">
            <a:lumMod val="40000"/>
            <a:lumOff val="60000"/>
            <a:alpha val="50000"/>
          </a:schemeClr>
        </a:solidFill>
      </dgm:spPr>
      <dgm:t>
        <a:bodyPr/>
        <a:lstStyle/>
        <a:p>
          <a:r>
            <a:rPr lang="ru-RU" sz="1000" b="1" dirty="0" err="1" smtClean="0"/>
            <a:t>Здоровьесбе-регающая</a:t>
          </a:r>
          <a:r>
            <a:rPr lang="ru-RU" sz="1000" b="1" dirty="0" smtClean="0"/>
            <a:t> грамотность</a:t>
          </a:r>
          <a:endParaRPr lang="ru-RU" sz="1000" b="1" dirty="0"/>
        </a:p>
      </dgm:t>
    </dgm:pt>
    <dgm:pt modelId="{63EE7359-6CD6-44B5-8F43-C07A9454999B}" type="parTrans" cxnId="{FDFB5E8C-F916-47C9-82C0-194108408D05}">
      <dgm:prSet/>
      <dgm:spPr/>
      <dgm:t>
        <a:bodyPr/>
        <a:lstStyle/>
        <a:p>
          <a:endParaRPr lang="ru-RU"/>
        </a:p>
      </dgm:t>
    </dgm:pt>
    <dgm:pt modelId="{21FEEBDC-96D1-44A3-A653-A341A5DBB21D}" type="sibTrans" cxnId="{FDFB5E8C-F916-47C9-82C0-194108408D05}">
      <dgm:prSet/>
      <dgm:spPr/>
      <dgm:t>
        <a:bodyPr/>
        <a:lstStyle/>
        <a:p>
          <a:endParaRPr lang="ru-RU"/>
        </a:p>
      </dgm:t>
    </dgm:pt>
    <dgm:pt modelId="{6DB559C5-BE04-4A8F-A64A-91AA1E03DFE8}">
      <dgm:prSet custT="1"/>
      <dgm:spPr>
        <a:solidFill>
          <a:schemeClr val="accent3">
            <a:lumMod val="40000"/>
            <a:lumOff val="60000"/>
            <a:alpha val="50000"/>
          </a:schemeClr>
        </a:solidFill>
      </dgm:spPr>
      <dgm:t>
        <a:bodyPr/>
        <a:lstStyle/>
        <a:p>
          <a:r>
            <a:rPr lang="ru-RU" sz="1000" b="1" dirty="0" smtClean="0"/>
            <a:t>Финансовая грамотность</a:t>
          </a:r>
          <a:endParaRPr lang="ru-RU" sz="1000" b="1" dirty="0"/>
        </a:p>
      </dgm:t>
    </dgm:pt>
    <dgm:pt modelId="{F64344FE-D700-4822-BE6A-BCF19702D7E7}" type="parTrans" cxnId="{F20BB426-492A-4298-A3BA-9B23F677F3A1}">
      <dgm:prSet/>
      <dgm:spPr/>
      <dgm:t>
        <a:bodyPr/>
        <a:lstStyle/>
        <a:p>
          <a:endParaRPr lang="ru-RU"/>
        </a:p>
      </dgm:t>
    </dgm:pt>
    <dgm:pt modelId="{CEC4117D-8095-469B-A946-480FBF8BB86B}" type="sibTrans" cxnId="{F20BB426-492A-4298-A3BA-9B23F677F3A1}">
      <dgm:prSet/>
      <dgm:spPr/>
      <dgm:t>
        <a:bodyPr/>
        <a:lstStyle/>
        <a:p>
          <a:endParaRPr lang="ru-RU"/>
        </a:p>
      </dgm:t>
    </dgm:pt>
    <dgm:pt modelId="{D3126F02-AE42-4045-9F84-0248CEB6EA66}">
      <dgm:prSet custT="1"/>
      <dgm:spPr>
        <a:solidFill>
          <a:schemeClr val="accent6">
            <a:lumMod val="60000"/>
            <a:lumOff val="40000"/>
            <a:alpha val="50000"/>
          </a:schemeClr>
        </a:solidFill>
      </dgm:spPr>
      <dgm:t>
        <a:bodyPr/>
        <a:lstStyle/>
        <a:p>
          <a:r>
            <a:rPr lang="ru-RU" sz="1000" b="1" dirty="0" smtClean="0"/>
            <a:t>Креативные компетенции</a:t>
          </a:r>
          <a:endParaRPr lang="ru-RU" sz="900" b="1" dirty="0"/>
        </a:p>
      </dgm:t>
    </dgm:pt>
    <dgm:pt modelId="{E9C22F2C-C192-47CB-A4B0-B32AA4F9A6F8}" type="parTrans" cxnId="{3456F7D9-3C07-4D01-B0C5-BCCF20F47646}">
      <dgm:prSet/>
      <dgm:spPr/>
      <dgm:t>
        <a:bodyPr/>
        <a:lstStyle/>
        <a:p>
          <a:endParaRPr lang="ru-RU"/>
        </a:p>
      </dgm:t>
    </dgm:pt>
    <dgm:pt modelId="{D8F3AA0B-D7C1-416A-9C31-F8392CA60C91}" type="sibTrans" cxnId="{3456F7D9-3C07-4D01-B0C5-BCCF20F47646}">
      <dgm:prSet/>
      <dgm:spPr/>
      <dgm:t>
        <a:bodyPr/>
        <a:lstStyle/>
        <a:p>
          <a:endParaRPr lang="ru-RU"/>
        </a:p>
      </dgm:t>
    </dgm:pt>
    <dgm:pt modelId="{3515609E-940B-46C9-B1CB-0D7425E57DB2}">
      <dgm:prSet custT="1"/>
      <dgm:spPr>
        <a:solidFill>
          <a:schemeClr val="accent6">
            <a:lumMod val="60000"/>
            <a:lumOff val="40000"/>
            <a:alpha val="50000"/>
          </a:schemeClr>
        </a:solidFill>
      </dgm:spPr>
      <dgm:t>
        <a:bodyPr/>
        <a:lstStyle/>
        <a:p>
          <a:r>
            <a:rPr lang="ru-RU" sz="900" b="1" dirty="0" smtClean="0"/>
            <a:t>Глобальные компетенции</a:t>
          </a:r>
          <a:endParaRPr lang="ru-RU" sz="900" b="1" dirty="0"/>
        </a:p>
      </dgm:t>
    </dgm:pt>
    <dgm:pt modelId="{27085DF3-8E55-49FC-A4B4-212F6549FDA5}" type="parTrans" cxnId="{CEE9323A-5D1E-43FB-B471-F9E6B0640F2B}">
      <dgm:prSet/>
      <dgm:spPr/>
      <dgm:t>
        <a:bodyPr/>
        <a:lstStyle/>
        <a:p>
          <a:endParaRPr lang="ru-RU"/>
        </a:p>
      </dgm:t>
    </dgm:pt>
    <dgm:pt modelId="{2C6CAA30-BF70-4148-941E-3DF2F77DAF53}" type="sibTrans" cxnId="{CEE9323A-5D1E-43FB-B471-F9E6B0640F2B}">
      <dgm:prSet/>
      <dgm:spPr/>
      <dgm:t>
        <a:bodyPr/>
        <a:lstStyle/>
        <a:p>
          <a:endParaRPr lang="ru-RU"/>
        </a:p>
      </dgm:t>
    </dgm:pt>
    <dgm:pt modelId="{400E287B-F974-448A-B600-E47E87B5354D}" type="pres">
      <dgm:prSet presAssocID="{27B10B7A-2810-4784-9C0E-D14B7C58195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A337ECC-6AE3-4A52-9F7B-AB24022C47C9}" type="pres">
      <dgm:prSet presAssocID="{27B10B7A-2810-4784-9C0E-D14B7C58195E}" presName="radial" presStyleCnt="0">
        <dgm:presLayoutVars>
          <dgm:animLvl val="ctr"/>
        </dgm:presLayoutVars>
      </dgm:prSet>
      <dgm:spPr/>
    </dgm:pt>
    <dgm:pt modelId="{BB46F70A-C088-431D-A082-F46472573DCE}" type="pres">
      <dgm:prSet presAssocID="{A7C9AE34-8830-4746-A1C2-9F1F3663E036}" presName="centerShape" presStyleLbl="vennNode1" presStyleIdx="0" presStyleCnt="9"/>
      <dgm:spPr/>
      <dgm:t>
        <a:bodyPr/>
        <a:lstStyle/>
        <a:p>
          <a:endParaRPr lang="ru-RU"/>
        </a:p>
      </dgm:t>
    </dgm:pt>
    <dgm:pt modelId="{F6810B61-E3F6-4F39-9884-B785C0D7943B}" type="pres">
      <dgm:prSet presAssocID="{CCE14D7B-91AF-4662-8BC8-3A377229807F}" presName="node" presStyleLbl="venn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F79186-0921-4FC1-86BE-4DB801CBEADE}" type="pres">
      <dgm:prSet presAssocID="{BDB9906D-47A3-49CA-9B79-6D9CB415385E}" presName="node" presStyleLbl="vennNode1" presStyleIdx="2" presStyleCnt="9" custRadScaleRad="102544" custRadScaleInc="30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333E0D-3BFE-44BF-9E28-F106FA1FC591}" type="pres">
      <dgm:prSet presAssocID="{DE067B37-8DDC-409B-9993-BA6C7CD9649B}" presName="node" presStyleLbl="venn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B94CEA-9117-4ED2-A637-589ADE7B1CFE}" type="pres">
      <dgm:prSet presAssocID="{0C58F536-0468-4B33-A211-551D257722CA}" presName="node" presStyleLbl="venn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586E18-D8E7-4B8B-BE44-59CAAB19F8F1}" type="pres">
      <dgm:prSet presAssocID="{E85B2F19-9814-4ADA-8B25-776461045476}" presName="node" presStyleLbl="venn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9714D8-D2AE-4E39-A448-D0D63A7B0931}" type="pres">
      <dgm:prSet presAssocID="{6DB559C5-BE04-4A8F-A64A-91AA1E03DFE8}" presName="node" presStyleLbl="venn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FE8B48-CE07-4EC7-BF47-1E9A05A293E3}" type="pres">
      <dgm:prSet presAssocID="{D3126F02-AE42-4045-9F84-0248CEB6EA66}" presName="node" presStyleLbl="venn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F7DFC1-4260-4265-A883-AA15FC1C9A63}" type="pres">
      <dgm:prSet presAssocID="{3515609E-940B-46C9-B1CB-0D7425E57DB2}" presName="node" presStyleLbl="venn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5AC28C-6338-432D-924D-20435A93C331}" srcId="{A7C9AE34-8830-4746-A1C2-9F1F3663E036}" destId="{BDB9906D-47A3-49CA-9B79-6D9CB415385E}" srcOrd="1" destOrd="0" parTransId="{113117EE-9CA6-45A2-B529-82EAB419D0BE}" sibTransId="{7D95232E-D4BC-458B-9871-CD39138E0AD2}"/>
    <dgm:cxn modelId="{A2205E1B-FD01-4B3B-878B-ED98BF2F2FC4}" type="presOf" srcId="{CCE14D7B-91AF-4662-8BC8-3A377229807F}" destId="{F6810B61-E3F6-4F39-9884-B785C0D7943B}" srcOrd="0" destOrd="0" presId="urn:microsoft.com/office/officeart/2005/8/layout/radial3"/>
    <dgm:cxn modelId="{3D8C2A68-9237-4BB6-8BFF-E494FD7E587E}" type="presOf" srcId="{3515609E-940B-46C9-B1CB-0D7425E57DB2}" destId="{FCF7DFC1-4260-4265-A883-AA15FC1C9A63}" srcOrd="0" destOrd="0" presId="urn:microsoft.com/office/officeart/2005/8/layout/radial3"/>
    <dgm:cxn modelId="{FDFB5E8C-F916-47C9-82C0-194108408D05}" srcId="{A7C9AE34-8830-4746-A1C2-9F1F3663E036}" destId="{E85B2F19-9814-4ADA-8B25-776461045476}" srcOrd="4" destOrd="0" parTransId="{63EE7359-6CD6-44B5-8F43-C07A9454999B}" sibTransId="{21FEEBDC-96D1-44A3-A653-A341A5DBB21D}"/>
    <dgm:cxn modelId="{EF159DAB-58FF-4CEB-A4E7-70ED55CCA56D}" srcId="{A7C9AE34-8830-4746-A1C2-9F1F3663E036}" destId="{0C58F536-0468-4B33-A211-551D257722CA}" srcOrd="3" destOrd="0" parTransId="{D9326545-4EFF-4CCD-8321-45DA2A214952}" sibTransId="{FCD636CD-59E6-43CD-8B4C-DAD955E2B734}"/>
    <dgm:cxn modelId="{2EC001AC-5212-48A3-A59C-2DD8EF39F823}" type="presOf" srcId="{D3126F02-AE42-4045-9F84-0248CEB6EA66}" destId="{15FE8B48-CE07-4EC7-BF47-1E9A05A293E3}" srcOrd="0" destOrd="0" presId="urn:microsoft.com/office/officeart/2005/8/layout/radial3"/>
    <dgm:cxn modelId="{A0938340-2B21-47EE-985D-0472EA25E83D}" srcId="{A7C9AE34-8830-4746-A1C2-9F1F3663E036}" destId="{CCE14D7B-91AF-4662-8BC8-3A377229807F}" srcOrd="0" destOrd="0" parTransId="{728EC7BD-21D0-428C-9BCA-5D986CCA11F5}" sibTransId="{6387BC41-9D01-43D5-9B04-74443036449E}"/>
    <dgm:cxn modelId="{0E3AF075-C728-42E6-BFDF-DD480872E367}" type="presOf" srcId="{A7C9AE34-8830-4746-A1C2-9F1F3663E036}" destId="{BB46F70A-C088-431D-A082-F46472573DCE}" srcOrd="0" destOrd="0" presId="urn:microsoft.com/office/officeart/2005/8/layout/radial3"/>
    <dgm:cxn modelId="{CEE9323A-5D1E-43FB-B471-F9E6B0640F2B}" srcId="{A7C9AE34-8830-4746-A1C2-9F1F3663E036}" destId="{3515609E-940B-46C9-B1CB-0D7425E57DB2}" srcOrd="7" destOrd="0" parTransId="{27085DF3-8E55-49FC-A4B4-212F6549FDA5}" sibTransId="{2C6CAA30-BF70-4148-941E-3DF2F77DAF53}"/>
    <dgm:cxn modelId="{4ADF1EA6-9BBD-4A26-83CD-364E1E438C6D}" type="presOf" srcId="{27B10B7A-2810-4784-9C0E-D14B7C58195E}" destId="{400E287B-F974-448A-B600-E47E87B5354D}" srcOrd="0" destOrd="0" presId="urn:microsoft.com/office/officeart/2005/8/layout/radial3"/>
    <dgm:cxn modelId="{B37C601E-F1D8-4643-9553-62EE5522E9C9}" srcId="{A7C9AE34-8830-4746-A1C2-9F1F3663E036}" destId="{DE067B37-8DDC-409B-9993-BA6C7CD9649B}" srcOrd="2" destOrd="0" parTransId="{A4EC04A5-EFE4-4AF5-AEE0-E13849ECB7C2}" sibTransId="{CB45F31D-AB12-4A07-B5F2-7062F29EBDD1}"/>
    <dgm:cxn modelId="{17AFFE63-4910-430F-8F2F-CC33D7A2A557}" type="presOf" srcId="{6DB559C5-BE04-4A8F-A64A-91AA1E03DFE8}" destId="{599714D8-D2AE-4E39-A448-D0D63A7B0931}" srcOrd="0" destOrd="0" presId="urn:microsoft.com/office/officeart/2005/8/layout/radial3"/>
    <dgm:cxn modelId="{F20BB426-492A-4298-A3BA-9B23F677F3A1}" srcId="{A7C9AE34-8830-4746-A1C2-9F1F3663E036}" destId="{6DB559C5-BE04-4A8F-A64A-91AA1E03DFE8}" srcOrd="5" destOrd="0" parTransId="{F64344FE-D700-4822-BE6A-BCF19702D7E7}" sibTransId="{CEC4117D-8095-469B-A946-480FBF8BB86B}"/>
    <dgm:cxn modelId="{F2E6A321-665E-4988-BE3E-1DBD36CE8D34}" srcId="{27B10B7A-2810-4784-9C0E-D14B7C58195E}" destId="{A7C9AE34-8830-4746-A1C2-9F1F3663E036}" srcOrd="0" destOrd="0" parTransId="{F5F1705F-0BA3-4F39-9A1D-6B2B080D9016}" sibTransId="{E0AD8999-EF4D-4B50-B25E-6E52BBF5AB96}"/>
    <dgm:cxn modelId="{2B8E5E4F-9615-4213-8160-772F6FC63841}" type="presOf" srcId="{E85B2F19-9814-4ADA-8B25-776461045476}" destId="{1D586E18-D8E7-4B8B-BE44-59CAAB19F8F1}" srcOrd="0" destOrd="0" presId="urn:microsoft.com/office/officeart/2005/8/layout/radial3"/>
    <dgm:cxn modelId="{5AABB1A2-95BB-4377-9CAD-A2A2D0C3F872}" type="presOf" srcId="{DE067B37-8DDC-409B-9993-BA6C7CD9649B}" destId="{13333E0D-3BFE-44BF-9E28-F106FA1FC591}" srcOrd="0" destOrd="0" presId="urn:microsoft.com/office/officeart/2005/8/layout/radial3"/>
    <dgm:cxn modelId="{F0259A32-97AD-4F8F-A1B6-DE9C76A567C6}" type="presOf" srcId="{BDB9906D-47A3-49CA-9B79-6D9CB415385E}" destId="{0DF79186-0921-4FC1-86BE-4DB801CBEADE}" srcOrd="0" destOrd="0" presId="urn:microsoft.com/office/officeart/2005/8/layout/radial3"/>
    <dgm:cxn modelId="{3456F7D9-3C07-4D01-B0C5-BCCF20F47646}" srcId="{A7C9AE34-8830-4746-A1C2-9F1F3663E036}" destId="{D3126F02-AE42-4045-9F84-0248CEB6EA66}" srcOrd="6" destOrd="0" parTransId="{E9C22F2C-C192-47CB-A4B0-B32AA4F9A6F8}" sibTransId="{D8F3AA0B-D7C1-416A-9C31-F8392CA60C91}"/>
    <dgm:cxn modelId="{7BB88F0F-E9A6-417F-B101-63F7175415C2}" type="presOf" srcId="{0C58F536-0468-4B33-A211-551D257722CA}" destId="{D3B94CEA-9117-4ED2-A637-589ADE7B1CFE}" srcOrd="0" destOrd="0" presId="urn:microsoft.com/office/officeart/2005/8/layout/radial3"/>
    <dgm:cxn modelId="{A105F630-D2FC-43D8-A330-3770B0424B4F}" type="presParOf" srcId="{400E287B-F974-448A-B600-E47E87B5354D}" destId="{2A337ECC-6AE3-4A52-9F7B-AB24022C47C9}" srcOrd="0" destOrd="0" presId="urn:microsoft.com/office/officeart/2005/8/layout/radial3"/>
    <dgm:cxn modelId="{ACC9FA8E-804D-48A6-A998-49C99115B70F}" type="presParOf" srcId="{2A337ECC-6AE3-4A52-9F7B-AB24022C47C9}" destId="{BB46F70A-C088-431D-A082-F46472573DCE}" srcOrd="0" destOrd="0" presId="urn:microsoft.com/office/officeart/2005/8/layout/radial3"/>
    <dgm:cxn modelId="{DFDE5ECC-F891-4740-8AF1-863E577513D6}" type="presParOf" srcId="{2A337ECC-6AE3-4A52-9F7B-AB24022C47C9}" destId="{F6810B61-E3F6-4F39-9884-B785C0D7943B}" srcOrd="1" destOrd="0" presId="urn:microsoft.com/office/officeart/2005/8/layout/radial3"/>
    <dgm:cxn modelId="{080DCAD7-54E3-4036-B07F-F4755C92ABD9}" type="presParOf" srcId="{2A337ECC-6AE3-4A52-9F7B-AB24022C47C9}" destId="{0DF79186-0921-4FC1-86BE-4DB801CBEADE}" srcOrd="2" destOrd="0" presId="urn:microsoft.com/office/officeart/2005/8/layout/radial3"/>
    <dgm:cxn modelId="{0586FA02-B205-459C-AD9D-EEDBA95113E2}" type="presParOf" srcId="{2A337ECC-6AE3-4A52-9F7B-AB24022C47C9}" destId="{13333E0D-3BFE-44BF-9E28-F106FA1FC591}" srcOrd="3" destOrd="0" presId="urn:microsoft.com/office/officeart/2005/8/layout/radial3"/>
    <dgm:cxn modelId="{73259015-40EF-4F9E-A538-5D50B4A87D09}" type="presParOf" srcId="{2A337ECC-6AE3-4A52-9F7B-AB24022C47C9}" destId="{D3B94CEA-9117-4ED2-A637-589ADE7B1CFE}" srcOrd="4" destOrd="0" presId="urn:microsoft.com/office/officeart/2005/8/layout/radial3"/>
    <dgm:cxn modelId="{376FD4AF-640D-4F03-BF37-42728E55840C}" type="presParOf" srcId="{2A337ECC-6AE3-4A52-9F7B-AB24022C47C9}" destId="{1D586E18-D8E7-4B8B-BE44-59CAAB19F8F1}" srcOrd="5" destOrd="0" presId="urn:microsoft.com/office/officeart/2005/8/layout/radial3"/>
    <dgm:cxn modelId="{28A1CF4E-06A6-43CD-80F3-B9D61DF02D73}" type="presParOf" srcId="{2A337ECC-6AE3-4A52-9F7B-AB24022C47C9}" destId="{599714D8-D2AE-4E39-A448-D0D63A7B0931}" srcOrd="6" destOrd="0" presId="urn:microsoft.com/office/officeart/2005/8/layout/radial3"/>
    <dgm:cxn modelId="{7515728D-981B-4B77-AB06-4867C47F2C96}" type="presParOf" srcId="{2A337ECC-6AE3-4A52-9F7B-AB24022C47C9}" destId="{15FE8B48-CE07-4EC7-BF47-1E9A05A293E3}" srcOrd="7" destOrd="0" presId="urn:microsoft.com/office/officeart/2005/8/layout/radial3"/>
    <dgm:cxn modelId="{F09ED3B4-D908-494D-85C5-3DE459D84729}" type="presParOf" srcId="{2A337ECC-6AE3-4A52-9F7B-AB24022C47C9}" destId="{FCF7DFC1-4260-4265-A883-AA15FC1C9A63}" srcOrd="8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E3D8C8-647A-49BB-BBC3-8A41F3226E0E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A267132-8603-4C4D-B73F-EB3AD71E4D91}">
      <dgm:prSet phldrT="[Текст]" custT="1"/>
      <dgm:spPr/>
      <dgm:t>
        <a:bodyPr/>
        <a:lstStyle/>
        <a:p>
          <a:r>
            <a:rPr lang="ru-RU" sz="1400" b="1" dirty="0" smtClean="0"/>
            <a:t>работа с обучающимися по формированию ФГ в рамках основной образовательной программы</a:t>
          </a:r>
          <a:endParaRPr lang="ru-RU" sz="1400" dirty="0"/>
        </a:p>
      </dgm:t>
    </dgm:pt>
    <dgm:pt modelId="{475B807D-B101-4D30-AC1A-EC1BA88D9668}" type="parTrans" cxnId="{E7D0796F-ECB8-4A41-B565-BA2FDE3F51BE}">
      <dgm:prSet/>
      <dgm:spPr/>
      <dgm:t>
        <a:bodyPr/>
        <a:lstStyle/>
        <a:p>
          <a:endParaRPr lang="ru-RU"/>
        </a:p>
      </dgm:t>
    </dgm:pt>
    <dgm:pt modelId="{F764C51A-4E70-4BF9-8AA2-D1F9949DE5B2}" type="sibTrans" cxnId="{E7D0796F-ECB8-4A41-B565-BA2FDE3F51BE}">
      <dgm:prSet/>
      <dgm:spPr/>
      <dgm:t>
        <a:bodyPr/>
        <a:lstStyle/>
        <a:p>
          <a:endParaRPr lang="ru-RU"/>
        </a:p>
      </dgm:t>
    </dgm:pt>
    <dgm:pt modelId="{D2A97179-CE05-4E7A-9DF0-223D4C38201E}">
      <dgm:prSet phldrT="[Текст]" custT="1"/>
      <dgm:spPr/>
      <dgm:t>
        <a:bodyPr/>
        <a:lstStyle/>
        <a:p>
          <a:r>
            <a:rPr lang="ru-RU" sz="1400" b="1" dirty="0" smtClean="0"/>
            <a:t>проведение конкурсных и иных мероприятий, направленных на формирование и развитие ФГ обучающихся</a:t>
          </a:r>
          <a:endParaRPr lang="ru-RU" sz="1400" dirty="0"/>
        </a:p>
      </dgm:t>
    </dgm:pt>
    <dgm:pt modelId="{29C93976-BF7A-4B0E-87E7-F9FE2985507B}" type="parTrans" cxnId="{89337900-5E90-44DC-8ABB-49C8DABDE98F}">
      <dgm:prSet/>
      <dgm:spPr/>
      <dgm:t>
        <a:bodyPr/>
        <a:lstStyle/>
        <a:p>
          <a:endParaRPr lang="ru-RU"/>
        </a:p>
      </dgm:t>
    </dgm:pt>
    <dgm:pt modelId="{D084DC83-9967-40BA-B6BE-533CDB1594BB}" type="sibTrans" cxnId="{89337900-5E90-44DC-8ABB-49C8DABDE98F}">
      <dgm:prSet/>
      <dgm:spPr/>
      <dgm:t>
        <a:bodyPr/>
        <a:lstStyle/>
        <a:p>
          <a:endParaRPr lang="ru-RU"/>
        </a:p>
      </dgm:t>
    </dgm:pt>
    <dgm:pt modelId="{E040D776-6947-430F-A1E9-E0BE57558E03}">
      <dgm:prSet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/>
            <a:t>мониторинг уровня </a:t>
          </a:r>
          <a:r>
            <a:rPr lang="ru-RU" sz="1400" b="1" dirty="0" err="1" smtClean="0"/>
            <a:t>сформированности</a:t>
          </a:r>
          <a:r>
            <a:rPr lang="ru-RU" sz="1400" b="1" dirty="0" smtClean="0"/>
            <a:t> ФГ обучающихся на этапе запуска проекта, далее – ежегодно</a:t>
          </a:r>
          <a:endParaRPr lang="ru-RU" sz="1400" dirty="0" smtClean="0"/>
        </a:p>
        <a:p>
          <a:pPr lvl="0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dirty="0"/>
        </a:p>
      </dgm:t>
    </dgm:pt>
    <dgm:pt modelId="{D527AF8C-A110-4DA5-830D-106AC55DA84A}" type="parTrans" cxnId="{5D798B6F-0E67-4D19-A9B6-404ABED360F6}">
      <dgm:prSet/>
      <dgm:spPr/>
      <dgm:t>
        <a:bodyPr/>
        <a:lstStyle/>
        <a:p>
          <a:endParaRPr lang="ru-RU"/>
        </a:p>
      </dgm:t>
    </dgm:pt>
    <dgm:pt modelId="{C6CD8512-D317-41A2-BDA0-78A88CFC7DAA}" type="sibTrans" cxnId="{5D798B6F-0E67-4D19-A9B6-404ABED360F6}">
      <dgm:prSet/>
      <dgm:spPr/>
      <dgm:t>
        <a:bodyPr/>
        <a:lstStyle/>
        <a:p>
          <a:endParaRPr lang="ru-RU"/>
        </a:p>
      </dgm:t>
    </dgm:pt>
    <dgm:pt modelId="{4C360302-ABB4-4967-A16A-067F5F75E678}">
      <dgm:prSet/>
      <dgm:spPr/>
      <dgm:t>
        <a:bodyPr/>
        <a:lstStyle/>
        <a:p>
          <a:r>
            <a:rPr lang="ru-RU" b="1" smtClean="0"/>
            <a:t>выявление наиболее эффективных методик и технологий, обобщение и распространение опыта работы образовательных организаций по развитию ФГ школьников</a:t>
          </a:r>
          <a:endParaRPr lang="ru-RU"/>
        </a:p>
      </dgm:t>
    </dgm:pt>
    <dgm:pt modelId="{D604E5F5-48D9-4D39-8F4E-9153820F1670}" type="parTrans" cxnId="{A08A5F55-4EF8-4114-B826-A7BAAD133E9F}">
      <dgm:prSet/>
      <dgm:spPr/>
      <dgm:t>
        <a:bodyPr/>
        <a:lstStyle/>
        <a:p>
          <a:endParaRPr lang="ru-RU"/>
        </a:p>
      </dgm:t>
    </dgm:pt>
    <dgm:pt modelId="{985098D1-0A16-409C-A7B2-1BC5F1DF5F9D}" type="sibTrans" cxnId="{A08A5F55-4EF8-4114-B826-A7BAAD133E9F}">
      <dgm:prSet/>
      <dgm:spPr/>
      <dgm:t>
        <a:bodyPr/>
        <a:lstStyle/>
        <a:p>
          <a:endParaRPr lang="ru-RU"/>
        </a:p>
      </dgm:t>
    </dgm:pt>
    <dgm:pt modelId="{CDE5D930-2866-4B34-8C1E-5815F8295968}">
      <dgm:prSet/>
      <dgm:spPr/>
      <dgm:t>
        <a:bodyPr/>
        <a:lstStyle/>
        <a:p>
          <a:r>
            <a:rPr lang="ru-RU" b="1" smtClean="0"/>
            <a:t>формирование системы методической поддержки педагогов по формированию ФГ</a:t>
          </a:r>
          <a:endParaRPr lang="ru-RU"/>
        </a:p>
      </dgm:t>
    </dgm:pt>
    <dgm:pt modelId="{29902B35-BA5B-4875-921F-1D5491C7DB2E}" type="parTrans" cxnId="{7E8860FE-FD62-4220-AB89-F334B39CC7F0}">
      <dgm:prSet/>
      <dgm:spPr/>
      <dgm:t>
        <a:bodyPr/>
        <a:lstStyle/>
        <a:p>
          <a:endParaRPr lang="ru-RU"/>
        </a:p>
      </dgm:t>
    </dgm:pt>
    <dgm:pt modelId="{8C5E1961-7135-440A-92B6-0499875B91DD}" type="sibTrans" cxnId="{7E8860FE-FD62-4220-AB89-F334B39CC7F0}">
      <dgm:prSet/>
      <dgm:spPr/>
      <dgm:t>
        <a:bodyPr/>
        <a:lstStyle/>
        <a:p>
          <a:endParaRPr lang="ru-RU"/>
        </a:p>
      </dgm:t>
    </dgm:pt>
    <dgm:pt modelId="{140BC7E9-A8F8-410E-985B-227E7CBC6179}">
      <dgm:prSet/>
      <dgm:spPr/>
      <dgm:t>
        <a:bodyPr/>
        <a:lstStyle/>
        <a:p>
          <a:r>
            <a:rPr lang="ru-RU" b="1" smtClean="0"/>
            <a:t>информационное сопровождение проекта</a:t>
          </a:r>
          <a:endParaRPr lang="ru-RU" b="1" dirty="0"/>
        </a:p>
      </dgm:t>
    </dgm:pt>
    <dgm:pt modelId="{8D3E07C3-D2F4-48DD-A4D1-A2773B43510B}" type="parTrans" cxnId="{BCEC25CB-80BF-49DD-9F49-085AD67C61F8}">
      <dgm:prSet/>
      <dgm:spPr/>
      <dgm:t>
        <a:bodyPr/>
        <a:lstStyle/>
        <a:p>
          <a:endParaRPr lang="ru-RU"/>
        </a:p>
      </dgm:t>
    </dgm:pt>
    <dgm:pt modelId="{C1A1EE28-4E7B-43F5-AD7C-23C69789DBA9}" type="sibTrans" cxnId="{BCEC25CB-80BF-49DD-9F49-085AD67C61F8}">
      <dgm:prSet/>
      <dgm:spPr/>
      <dgm:t>
        <a:bodyPr/>
        <a:lstStyle/>
        <a:p>
          <a:endParaRPr lang="ru-RU"/>
        </a:p>
      </dgm:t>
    </dgm:pt>
    <dgm:pt modelId="{5A23F3E5-2B2E-49F1-B7D7-CA7BC5D6D8DC}" type="pres">
      <dgm:prSet presAssocID="{74E3D8C8-647A-49BB-BBC3-8A41F3226E0E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C5AD03-077C-4B13-A82C-3971DFB1C1BD}" type="pres">
      <dgm:prSet presAssocID="{8A267132-8603-4C4D-B73F-EB3AD71E4D91}" presName="comp" presStyleCnt="0"/>
      <dgm:spPr/>
    </dgm:pt>
    <dgm:pt modelId="{A20BA974-A9C1-46C7-A737-D1C96F930300}" type="pres">
      <dgm:prSet presAssocID="{8A267132-8603-4C4D-B73F-EB3AD71E4D91}" presName="box" presStyleLbl="node1" presStyleIdx="0" presStyleCnt="6"/>
      <dgm:spPr/>
      <dgm:t>
        <a:bodyPr/>
        <a:lstStyle/>
        <a:p>
          <a:endParaRPr lang="ru-RU"/>
        </a:p>
      </dgm:t>
    </dgm:pt>
    <dgm:pt modelId="{5BC17503-2F16-461A-9776-8875761448F5}" type="pres">
      <dgm:prSet presAssocID="{8A267132-8603-4C4D-B73F-EB3AD71E4D91}" presName="img" presStyleLbl="fgImgPlace1" presStyleIdx="0" presStyleCnt="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B83C9831-DAD4-49FE-8F34-ED3BC68339A6}" type="pres">
      <dgm:prSet presAssocID="{8A267132-8603-4C4D-B73F-EB3AD71E4D91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EE31B8-E65A-4EED-8579-E5EC6F02BDA0}" type="pres">
      <dgm:prSet presAssocID="{F764C51A-4E70-4BF9-8AA2-D1F9949DE5B2}" presName="spacer" presStyleCnt="0"/>
      <dgm:spPr/>
    </dgm:pt>
    <dgm:pt modelId="{712DDE22-6C2D-427A-AD27-66459B7418BD}" type="pres">
      <dgm:prSet presAssocID="{D2A97179-CE05-4E7A-9DF0-223D4C38201E}" presName="comp" presStyleCnt="0"/>
      <dgm:spPr/>
    </dgm:pt>
    <dgm:pt modelId="{58F75357-5266-4A31-AD93-90C9946A6FA7}" type="pres">
      <dgm:prSet presAssocID="{D2A97179-CE05-4E7A-9DF0-223D4C38201E}" presName="box" presStyleLbl="node1" presStyleIdx="1" presStyleCnt="6"/>
      <dgm:spPr/>
      <dgm:t>
        <a:bodyPr/>
        <a:lstStyle/>
        <a:p>
          <a:endParaRPr lang="ru-RU"/>
        </a:p>
      </dgm:t>
    </dgm:pt>
    <dgm:pt modelId="{52E9F237-8E7C-4A3E-8B32-5FCD4A995BC0}" type="pres">
      <dgm:prSet presAssocID="{D2A97179-CE05-4E7A-9DF0-223D4C38201E}" presName="img" presStyleLbl="fgImgPlace1" presStyleIdx="1" presStyleCnt="6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DC8D0A42-FFC4-41B3-B65C-5E9B44A1B920}" type="pres">
      <dgm:prSet presAssocID="{D2A97179-CE05-4E7A-9DF0-223D4C38201E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4C20F-00CA-46DF-B6FC-43DC9671308A}" type="pres">
      <dgm:prSet presAssocID="{D084DC83-9967-40BA-B6BE-533CDB1594BB}" presName="spacer" presStyleCnt="0"/>
      <dgm:spPr/>
    </dgm:pt>
    <dgm:pt modelId="{5B5F15B4-9059-4428-A916-7E9CD0124195}" type="pres">
      <dgm:prSet presAssocID="{E040D776-6947-430F-A1E9-E0BE57558E03}" presName="comp" presStyleCnt="0"/>
      <dgm:spPr/>
    </dgm:pt>
    <dgm:pt modelId="{81C2936B-FD3B-477B-AF36-AF7A88F62921}" type="pres">
      <dgm:prSet presAssocID="{E040D776-6947-430F-A1E9-E0BE57558E03}" presName="box" presStyleLbl="node1" presStyleIdx="2" presStyleCnt="6"/>
      <dgm:spPr/>
      <dgm:t>
        <a:bodyPr/>
        <a:lstStyle/>
        <a:p>
          <a:endParaRPr lang="ru-RU"/>
        </a:p>
      </dgm:t>
    </dgm:pt>
    <dgm:pt modelId="{8D4453CD-2A50-4524-A8F8-EC6C353E2038}" type="pres">
      <dgm:prSet presAssocID="{E040D776-6947-430F-A1E9-E0BE57558E03}" presName="img" presStyleLbl="fgImgPlace1" presStyleIdx="2" presStyleCnt="6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2A755E3B-0A70-4639-BFCE-ED7670D81C74}" type="pres">
      <dgm:prSet presAssocID="{E040D776-6947-430F-A1E9-E0BE57558E03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235A0E-6DEE-4003-9F18-9A77D48480A4}" type="pres">
      <dgm:prSet presAssocID="{C6CD8512-D317-41A2-BDA0-78A88CFC7DAA}" presName="spacer" presStyleCnt="0"/>
      <dgm:spPr/>
    </dgm:pt>
    <dgm:pt modelId="{2AA96A41-C8D5-4753-9D4B-9604480F3EF7}" type="pres">
      <dgm:prSet presAssocID="{4C360302-ABB4-4967-A16A-067F5F75E678}" presName="comp" presStyleCnt="0"/>
      <dgm:spPr/>
    </dgm:pt>
    <dgm:pt modelId="{38266E92-DF06-44BA-AB03-E14306E77489}" type="pres">
      <dgm:prSet presAssocID="{4C360302-ABB4-4967-A16A-067F5F75E678}" presName="box" presStyleLbl="node1" presStyleIdx="3" presStyleCnt="6"/>
      <dgm:spPr/>
      <dgm:t>
        <a:bodyPr/>
        <a:lstStyle/>
        <a:p>
          <a:endParaRPr lang="ru-RU"/>
        </a:p>
      </dgm:t>
    </dgm:pt>
    <dgm:pt modelId="{5DD877C2-07F6-4736-B329-E7FED6E53B2E}" type="pres">
      <dgm:prSet presAssocID="{4C360302-ABB4-4967-A16A-067F5F75E678}" presName="img" presStyleLbl="fgImgPlace1" presStyleIdx="3" presStyleCnt="6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7207362A-1DE4-4B2B-9E80-B7635567B6B1}" type="pres">
      <dgm:prSet presAssocID="{4C360302-ABB4-4967-A16A-067F5F75E678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24DEBA-F921-4711-9891-62E5F8A539B0}" type="pres">
      <dgm:prSet presAssocID="{985098D1-0A16-409C-A7B2-1BC5F1DF5F9D}" presName="spacer" presStyleCnt="0"/>
      <dgm:spPr/>
    </dgm:pt>
    <dgm:pt modelId="{00D16653-E7FE-4674-B332-F60F500635AF}" type="pres">
      <dgm:prSet presAssocID="{CDE5D930-2866-4B34-8C1E-5815F8295968}" presName="comp" presStyleCnt="0"/>
      <dgm:spPr/>
    </dgm:pt>
    <dgm:pt modelId="{711EFAF1-3C03-49D6-B18C-106A789C1BB6}" type="pres">
      <dgm:prSet presAssocID="{CDE5D930-2866-4B34-8C1E-5815F8295968}" presName="box" presStyleLbl="node1" presStyleIdx="4" presStyleCnt="6"/>
      <dgm:spPr/>
      <dgm:t>
        <a:bodyPr/>
        <a:lstStyle/>
        <a:p>
          <a:endParaRPr lang="ru-RU"/>
        </a:p>
      </dgm:t>
    </dgm:pt>
    <dgm:pt modelId="{8C4D726D-9431-463F-B74C-4A08384F0289}" type="pres">
      <dgm:prSet presAssocID="{CDE5D930-2866-4B34-8C1E-5815F8295968}" presName="img" presStyleLbl="fgImgPlace1" presStyleIdx="4" presStyleCnt="6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0BE6A2D8-3AD8-47AD-94AA-5E35EE7C4DC8}" type="pres">
      <dgm:prSet presAssocID="{CDE5D930-2866-4B34-8C1E-5815F8295968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E63273-5CDC-4085-96E3-A797CE85C2DB}" type="pres">
      <dgm:prSet presAssocID="{8C5E1961-7135-440A-92B6-0499875B91DD}" presName="spacer" presStyleCnt="0"/>
      <dgm:spPr/>
    </dgm:pt>
    <dgm:pt modelId="{281E2A07-4DE2-43AB-B706-D728B1344EB7}" type="pres">
      <dgm:prSet presAssocID="{140BC7E9-A8F8-410E-985B-227E7CBC6179}" presName="comp" presStyleCnt="0"/>
      <dgm:spPr/>
    </dgm:pt>
    <dgm:pt modelId="{68C4249A-34F3-4075-B14A-ABFD6DF84578}" type="pres">
      <dgm:prSet presAssocID="{140BC7E9-A8F8-410E-985B-227E7CBC6179}" presName="box" presStyleLbl="node1" presStyleIdx="5" presStyleCnt="6"/>
      <dgm:spPr/>
      <dgm:t>
        <a:bodyPr/>
        <a:lstStyle/>
        <a:p>
          <a:endParaRPr lang="ru-RU"/>
        </a:p>
      </dgm:t>
    </dgm:pt>
    <dgm:pt modelId="{B625F3C5-E15E-48EF-BD09-3D9B9C34C54E}" type="pres">
      <dgm:prSet presAssocID="{140BC7E9-A8F8-410E-985B-227E7CBC6179}" presName="img" presStyleLbl="fgImgPlace1" presStyleIdx="5" presStyleCnt="6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</dgm:pt>
    <dgm:pt modelId="{55C948B0-D31C-4E2C-844A-7E31F22C0BBD}" type="pres">
      <dgm:prSet presAssocID="{140BC7E9-A8F8-410E-985B-227E7CBC6179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02979B-75C2-4D02-82F8-F2D8373C3B8B}" type="presOf" srcId="{8A267132-8603-4C4D-B73F-EB3AD71E4D91}" destId="{B83C9831-DAD4-49FE-8F34-ED3BC68339A6}" srcOrd="1" destOrd="0" presId="urn:microsoft.com/office/officeart/2005/8/layout/vList4"/>
    <dgm:cxn modelId="{EDCA5DFC-54B0-4CA4-84C9-4786685F1A3C}" type="presOf" srcId="{CDE5D930-2866-4B34-8C1E-5815F8295968}" destId="{0BE6A2D8-3AD8-47AD-94AA-5E35EE7C4DC8}" srcOrd="1" destOrd="0" presId="urn:microsoft.com/office/officeart/2005/8/layout/vList4"/>
    <dgm:cxn modelId="{412998A0-96E4-4250-BD7D-07AB1D822DF4}" type="presOf" srcId="{D2A97179-CE05-4E7A-9DF0-223D4C38201E}" destId="{DC8D0A42-FFC4-41B3-B65C-5E9B44A1B920}" srcOrd="1" destOrd="0" presId="urn:microsoft.com/office/officeart/2005/8/layout/vList4"/>
    <dgm:cxn modelId="{A08A5F55-4EF8-4114-B826-A7BAAD133E9F}" srcId="{74E3D8C8-647A-49BB-BBC3-8A41F3226E0E}" destId="{4C360302-ABB4-4967-A16A-067F5F75E678}" srcOrd="3" destOrd="0" parTransId="{D604E5F5-48D9-4D39-8F4E-9153820F1670}" sibTransId="{985098D1-0A16-409C-A7B2-1BC5F1DF5F9D}"/>
    <dgm:cxn modelId="{2EAF8D8A-1757-48AB-B171-562111B5D856}" type="presOf" srcId="{D2A97179-CE05-4E7A-9DF0-223D4C38201E}" destId="{58F75357-5266-4A31-AD93-90C9946A6FA7}" srcOrd="0" destOrd="0" presId="urn:microsoft.com/office/officeart/2005/8/layout/vList4"/>
    <dgm:cxn modelId="{7326019A-76AA-41A5-A0CA-BAB19A0AF48D}" type="presOf" srcId="{CDE5D930-2866-4B34-8C1E-5815F8295968}" destId="{711EFAF1-3C03-49D6-B18C-106A789C1BB6}" srcOrd="0" destOrd="0" presId="urn:microsoft.com/office/officeart/2005/8/layout/vList4"/>
    <dgm:cxn modelId="{E7D0796F-ECB8-4A41-B565-BA2FDE3F51BE}" srcId="{74E3D8C8-647A-49BB-BBC3-8A41F3226E0E}" destId="{8A267132-8603-4C4D-B73F-EB3AD71E4D91}" srcOrd="0" destOrd="0" parTransId="{475B807D-B101-4D30-AC1A-EC1BA88D9668}" sibTransId="{F764C51A-4E70-4BF9-8AA2-D1F9949DE5B2}"/>
    <dgm:cxn modelId="{89337900-5E90-44DC-8ABB-49C8DABDE98F}" srcId="{74E3D8C8-647A-49BB-BBC3-8A41F3226E0E}" destId="{D2A97179-CE05-4E7A-9DF0-223D4C38201E}" srcOrd="1" destOrd="0" parTransId="{29C93976-BF7A-4B0E-87E7-F9FE2985507B}" sibTransId="{D084DC83-9967-40BA-B6BE-533CDB1594BB}"/>
    <dgm:cxn modelId="{4665B4CE-3833-4738-B28C-31E0695A9583}" type="presOf" srcId="{4C360302-ABB4-4967-A16A-067F5F75E678}" destId="{38266E92-DF06-44BA-AB03-E14306E77489}" srcOrd="0" destOrd="0" presId="urn:microsoft.com/office/officeart/2005/8/layout/vList4"/>
    <dgm:cxn modelId="{7E8860FE-FD62-4220-AB89-F334B39CC7F0}" srcId="{74E3D8C8-647A-49BB-BBC3-8A41F3226E0E}" destId="{CDE5D930-2866-4B34-8C1E-5815F8295968}" srcOrd="4" destOrd="0" parTransId="{29902B35-BA5B-4875-921F-1D5491C7DB2E}" sibTransId="{8C5E1961-7135-440A-92B6-0499875B91DD}"/>
    <dgm:cxn modelId="{3B857E15-0213-4561-BBB7-3ED947A35E7D}" type="presOf" srcId="{4C360302-ABB4-4967-A16A-067F5F75E678}" destId="{7207362A-1DE4-4B2B-9E80-B7635567B6B1}" srcOrd="1" destOrd="0" presId="urn:microsoft.com/office/officeart/2005/8/layout/vList4"/>
    <dgm:cxn modelId="{9F3A6EF9-C7B2-4E49-AAB1-F23557A64A9B}" type="presOf" srcId="{140BC7E9-A8F8-410E-985B-227E7CBC6179}" destId="{55C948B0-D31C-4E2C-844A-7E31F22C0BBD}" srcOrd="1" destOrd="0" presId="urn:microsoft.com/office/officeart/2005/8/layout/vList4"/>
    <dgm:cxn modelId="{C6A0BDB9-D5C2-4FF5-AEBD-6187892043BA}" type="presOf" srcId="{E040D776-6947-430F-A1E9-E0BE57558E03}" destId="{81C2936B-FD3B-477B-AF36-AF7A88F62921}" srcOrd="0" destOrd="0" presId="urn:microsoft.com/office/officeart/2005/8/layout/vList4"/>
    <dgm:cxn modelId="{12308C08-EDE4-4B00-86C7-B087424437A8}" type="presOf" srcId="{140BC7E9-A8F8-410E-985B-227E7CBC6179}" destId="{68C4249A-34F3-4075-B14A-ABFD6DF84578}" srcOrd="0" destOrd="0" presId="urn:microsoft.com/office/officeart/2005/8/layout/vList4"/>
    <dgm:cxn modelId="{D27352B9-6B57-40FD-8BE3-F19517749BFA}" type="presOf" srcId="{8A267132-8603-4C4D-B73F-EB3AD71E4D91}" destId="{A20BA974-A9C1-46C7-A737-D1C96F930300}" srcOrd="0" destOrd="0" presId="urn:microsoft.com/office/officeart/2005/8/layout/vList4"/>
    <dgm:cxn modelId="{BCEC25CB-80BF-49DD-9F49-085AD67C61F8}" srcId="{74E3D8C8-647A-49BB-BBC3-8A41F3226E0E}" destId="{140BC7E9-A8F8-410E-985B-227E7CBC6179}" srcOrd="5" destOrd="0" parTransId="{8D3E07C3-D2F4-48DD-A4D1-A2773B43510B}" sibTransId="{C1A1EE28-4E7B-43F5-AD7C-23C69789DBA9}"/>
    <dgm:cxn modelId="{5D798B6F-0E67-4D19-A9B6-404ABED360F6}" srcId="{74E3D8C8-647A-49BB-BBC3-8A41F3226E0E}" destId="{E040D776-6947-430F-A1E9-E0BE57558E03}" srcOrd="2" destOrd="0" parTransId="{D527AF8C-A110-4DA5-830D-106AC55DA84A}" sibTransId="{C6CD8512-D317-41A2-BDA0-78A88CFC7DAA}"/>
    <dgm:cxn modelId="{BFD00BAA-45B9-4B8D-975A-20712F1D642A}" type="presOf" srcId="{74E3D8C8-647A-49BB-BBC3-8A41F3226E0E}" destId="{5A23F3E5-2B2E-49F1-B7D7-CA7BC5D6D8DC}" srcOrd="0" destOrd="0" presId="urn:microsoft.com/office/officeart/2005/8/layout/vList4"/>
    <dgm:cxn modelId="{BCAEBC0A-957E-4EC6-9F91-60A58F28AC48}" type="presOf" srcId="{E040D776-6947-430F-A1E9-E0BE57558E03}" destId="{2A755E3B-0A70-4639-BFCE-ED7670D81C74}" srcOrd="1" destOrd="0" presId="urn:microsoft.com/office/officeart/2005/8/layout/vList4"/>
    <dgm:cxn modelId="{629B65EC-F538-45AD-9839-EFAC56C3D2B7}" type="presParOf" srcId="{5A23F3E5-2B2E-49F1-B7D7-CA7BC5D6D8DC}" destId="{D0C5AD03-077C-4B13-A82C-3971DFB1C1BD}" srcOrd="0" destOrd="0" presId="urn:microsoft.com/office/officeart/2005/8/layout/vList4"/>
    <dgm:cxn modelId="{28F1EFDE-E3D5-4D2E-A690-9009FCDA99E8}" type="presParOf" srcId="{D0C5AD03-077C-4B13-A82C-3971DFB1C1BD}" destId="{A20BA974-A9C1-46C7-A737-D1C96F930300}" srcOrd="0" destOrd="0" presId="urn:microsoft.com/office/officeart/2005/8/layout/vList4"/>
    <dgm:cxn modelId="{466605C9-8A90-453A-8B50-18C3E1F2BB88}" type="presParOf" srcId="{D0C5AD03-077C-4B13-A82C-3971DFB1C1BD}" destId="{5BC17503-2F16-461A-9776-8875761448F5}" srcOrd="1" destOrd="0" presId="urn:microsoft.com/office/officeart/2005/8/layout/vList4"/>
    <dgm:cxn modelId="{AECF70AE-4939-466F-A718-CECF80D37FD0}" type="presParOf" srcId="{D0C5AD03-077C-4B13-A82C-3971DFB1C1BD}" destId="{B83C9831-DAD4-49FE-8F34-ED3BC68339A6}" srcOrd="2" destOrd="0" presId="urn:microsoft.com/office/officeart/2005/8/layout/vList4"/>
    <dgm:cxn modelId="{618E3C52-8F59-433F-A25E-C028E5C0A7D1}" type="presParOf" srcId="{5A23F3E5-2B2E-49F1-B7D7-CA7BC5D6D8DC}" destId="{8FEE31B8-E65A-4EED-8579-E5EC6F02BDA0}" srcOrd="1" destOrd="0" presId="urn:microsoft.com/office/officeart/2005/8/layout/vList4"/>
    <dgm:cxn modelId="{23011ADA-1D64-45DA-B919-27E6B32DC237}" type="presParOf" srcId="{5A23F3E5-2B2E-49F1-B7D7-CA7BC5D6D8DC}" destId="{712DDE22-6C2D-427A-AD27-66459B7418BD}" srcOrd="2" destOrd="0" presId="urn:microsoft.com/office/officeart/2005/8/layout/vList4"/>
    <dgm:cxn modelId="{F6DFBB5D-1AA9-4E0D-822D-D854CB58279C}" type="presParOf" srcId="{712DDE22-6C2D-427A-AD27-66459B7418BD}" destId="{58F75357-5266-4A31-AD93-90C9946A6FA7}" srcOrd="0" destOrd="0" presId="urn:microsoft.com/office/officeart/2005/8/layout/vList4"/>
    <dgm:cxn modelId="{DB4DEED0-DE26-4F68-829B-B580559CDB91}" type="presParOf" srcId="{712DDE22-6C2D-427A-AD27-66459B7418BD}" destId="{52E9F237-8E7C-4A3E-8B32-5FCD4A995BC0}" srcOrd="1" destOrd="0" presId="urn:microsoft.com/office/officeart/2005/8/layout/vList4"/>
    <dgm:cxn modelId="{4CFAEF8B-F729-436E-9D69-FE12A69599B5}" type="presParOf" srcId="{712DDE22-6C2D-427A-AD27-66459B7418BD}" destId="{DC8D0A42-FFC4-41B3-B65C-5E9B44A1B920}" srcOrd="2" destOrd="0" presId="urn:microsoft.com/office/officeart/2005/8/layout/vList4"/>
    <dgm:cxn modelId="{08D93B45-E448-420B-A94B-FFCDC2DD1CF5}" type="presParOf" srcId="{5A23F3E5-2B2E-49F1-B7D7-CA7BC5D6D8DC}" destId="{5EC4C20F-00CA-46DF-B6FC-43DC9671308A}" srcOrd="3" destOrd="0" presId="urn:microsoft.com/office/officeart/2005/8/layout/vList4"/>
    <dgm:cxn modelId="{8CADC170-9177-4817-8284-B48FBC2D662F}" type="presParOf" srcId="{5A23F3E5-2B2E-49F1-B7D7-CA7BC5D6D8DC}" destId="{5B5F15B4-9059-4428-A916-7E9CD0124195}" srcOrd="4" destOrd="0" presId="urn:microsoft.com/office/officeart/2005/8/layout/vList4"/>
    <dgm:cxn modelId="{93E86B71-A367-4FA4-B763-BF73806EA1C5}" type="presParOf" srcId="{5B5F15B4-9059-4428-A916-7E9CD0124195}" destId="{81C2936B-FD3B-477B-AF36-AF7A88F62921}" srcOrd="0" destOrd="0" presId="urn:microsoft.com/office/officeart/2005/8/layout/vList4"/>
    <dgm:cxn modelId="{57A8B5A2-F401-4D34-8C64-1E9C97D71A2C}" type="presParOf" srcId="{5B5F15B4-9059-4428-A916-7E9CD0124195}" destId="{8D4453CD-2A50-4524-A8F8-EC6C353E2038}" srcOrd="1" destOrd="0" presId="urn:microsoft.com/office/officeart/2005/8/layout/vList4"/>
    <dgm:cxn modelId="{2D9A3684-9AD3-4646-B538-C5E98DEEB5DA}" type="presParOf" srcId="{5B5F15B4-9059-4428-A916-7E9CD0124195}" destId="{2A755E3B-0A70-4639-BFCE-ED7670D81C74}" srcOrd="2" destOrd="0" presId="urn:microsoft.com/office/officeart/2005/8/layout/vList4"/>
    <dgm:cxn modelId="{76AF001C-5B7F-49E3-BAB7-526D011B579D}" type="presParOf" srcId="{5A23F3E5-2B2E-49F1-B7D7-CA7BC5D6D8DC}" destId="{22235A0E-6DEE-4003-9F18-9A77D48480A4}" srcOrd="5" destOrd="0" presId="urn:microsoft.com/office/officeart/2005/8/layout/vList4"/>
    <dgm:cxn modelId="{00F60C52-6CAD-4B91-8358-F2E2B3D221D3}" type="presParOf" srcId="{5A23F3E5-2B2E-49F1-B7D7-CA7BC5D6D8DC}" destId="{2AA96A41-C8D5-4753-9D4B-9604480F3EF7}" srcOrd="6" destOrd="0" presId="urn:microsoft.com/office/officeart/2005/8/layout/vList4"/>
    <dgm:cxn modelId="{08B27B67-128F-437A-A54E-FF8CF7B27DEF}" type="presParOf" srcId="{2AA96A41-C8D5-4753-9D4B-9604480F3EF7}" destId="{38266E92-DF06-44BA-AB03-E14306E77489}" srcOrd="0" destOrd="0" presId="urn:microsoft.com/office/officeart/2005/8/layout/vList4"/>
    <dgm:cxn modelId="{09A966A7-3863-44E5-A286-6384CBEC2D53}" type="presParOf" srcId="{2AA96A41-C8D5-4753-9D4B-9604480F3EF7}" destId="{5DD877C2-07F6-4736-B329-E7FED6E53B2E}" srcOrd="1" destOrd="0" presId="urn:microsoft.com/office/officeart/2005/8/layout/vList4"/>
    <dgm:cxn modelId="{129A4C07-F82C-4C87-B4CB-B72BCCC96295}" type="presParOf" srcId="{2AA96A41-C8D5-4753-9D4B-9604480F3EF7}" destId="{7207362A-1DE4-4B2B-9E80-B7635567B6B1}" srcOrd="2" destOrd="0" presId="urn:microsoft.com/office/officeart/2005/8/layout/vList4"/>
    <dgm:cxn modelId="{A779F01D-BAEB-49F4-A34C-1D50725D6C18}" type="presParOf" srcId="{5A23F3E5-2B2E-49F1-B7D7-CA7BC5D6D8DC}" destId="{E524DEBA-F921-4711-9891-62E5F8A539B0}" srcOrd="7" destOrd="0" presId="urn:microsoft.com/office/officeart/2005/8/layout/vList4"/>
    <dgm:cxn modelId="{11267C51-B220-4E0E-ACA8-0151348A4F6A}" type="presParOf" srcId="{5A23F3E5-2B2E-49F1-B7D7-CA7BC5D6D8DC}" destId="{00D16653-E7FE-4674-B332-F60F500635AF}" srcOrd="8" destOrd="0" presId="urn:microsoft.com/office/officeart/2005/8/layout/vList4"/>
    <dgm:cxn modelId="{4461E2B1-B689-450A-AEEB-E5F52E80404B}" type="presParOf" srcId="{00D16653-E7FE-4674-B332-F60F500635AF}" destId="{711EFAF1-3C03-49D6-B18C-106A789C1BB6}" srcOrd="0" destOrd="0" presId="urn:microsoft.com/office/officeart/2005/8/layout/vList4"/>
    <dgm:cxn modelId="{F2C37786-97DA-46B3-83EC-786CE2A1D942}" type="presParOf" srcId="{00D16653-E7FE-4674-B332-F60F500635AF}" destId="{8C4D726D-9431-463F-B74C-4A08384F0289}" srcOrd="1" destOrd="0" presId="urn:microsoft.com/office/officeart/2005/8/layout/vList4"/>
    <dgm:cxn modelId="{4B8D69E0-D930-48E9-9A8B-F8BA9F4717D1}" type="presParOf" srcId="{00D16653-E7FE-4674-B332-F60F500635AF}" destId="{0BE6A2D8-3AD8-47AD-94AA-5E35EE7C4DC8}" srcOrd="2" destOrd="0" presId="urn:microsoft.com/office/officeart/2005/8/layout/vList4"/>
    <dgm:cxn modelId="{0248D98B-F8A8-4505-A950-B19C07C77CFA}" type="presParOf" srcId="{5A23F3E5-2B2E-49F1-B7D7-CA7BC5D6D8DC}" destId="{35E63273-5CDC-4085-96E3-A797CE85C2DB}" srcOrd="9" destOrd="0" presId="urn:microsoft.com/office/officeart/2005/8/layout/vList4"/>
    <dgm:cxn modelId="{273C3BFA-6B41-488B-9ED0-ED4F9BFAFA42}" type="presParOf" srcId="{5A23F3E5-2B2E-49F1-B7D7-CA7BC5D6D8DC}" destId="{281E2A07-4DE2-43AB-B706-D728B1344EB7}" srcOrd="10" destOrd="0" presId="urn:microsoft.com/office/officeart/2005/8/layout/vList4"/>
    <dgm:cxn modelId="{65C2E287-A417-4027-9752-DBEB0A2E29D7}" type="presParOf" srcId="{281E2A07-4DE2-43AB-B706-D728B1344EB7}" destId="{68C4249A-34F3-4075-B14A-ABFD6DF84578}" srcOrd="0" destOrd="0" presId="urn:microsoft.com/office/officeart/2005/8/layout/vList4"/>
    <dgm:cxn modelId="{899185FE-1732-46AB-A25D-95BC1F069F96}" type="presParOf" srcId="{281E2A07-4DE2-43AB-B706-D728B1344EB7}" destId="{B625F3C5-E15E-48EF-BD09-3D9B9C34C54E}" srcOrd="1" destOrd="0" presId="urn:microsoft.com/office/officeart/2005/8/layout/vList4"/>
    <dgm:cxn modelId="{8991D718-8C98-4C8E-87E0-2463203D2A03}" type="presParOf" srcId="{281E2A07-4DE2-43AB-B706-D728B1344EB7}" destId="{55C948B0-D31C-4E2C-844A-7E31F22C0BBD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F4C8EB9-A3D2-4184-A8A6-BA42F37E25A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6DC7F8D-31BD-45C0-8A27-F1701D393A41}">
      <dgm:prSet phldrT="[Текст]" custT="1"/>
      <dgm:spPr>
        <a:solidFill>
          <a:schemeClr val="accent1">
            <a:hueOff val="0"/>
            <a:satOff val="0"/>
            <a:lumOff val="0"/>
            <a:alpha val="46000"/>
          </a:schemeClr>
        </a:solidFill>
      </dgm:spPr>
      <dgm:t>
        <a:bodyPr/>
        <a:lstStyle/>
        <a:p>
          <a:r>
            <a:rPr lang="ru-RU" sz="1300" b="1" dirty="0" smtClean="0">
              <a:solidFill>
                <a:schemeClr val="tx1"/>
              </a:solidFill>
            </a:rPr>
            <a:t>Доля обучающихся, выполняющих </a:t>
          </a:r>
          <a:r>
            <a:rPr lang="ru-RU" sz="1300" b="1" dirty="0" err="1" smtClean="0">
              <a:solidFill>
                <a:schemeClr val="tx1"/>
              </a:solidFill>
            </a:rPr>
            <a:t>метапредметные</a:t>
          </a:r>
          <a:r>
            <a:rPr lang="ru-RU" sz="1300" b="1" dirty="0" smtClean="0">
              <a:solidFill>
                <a:schemeClr val="tx1"/>
              </a:solidFill>
            </a:rPr>
            <a:t> задания внешнего и внутреннего мониторинга (ВПР, ОГЭ, ЕГЭ, </a:t>
          </a:r>
          <a:r>
            <a:rPr lang="en-US" sz="1300" b="1" dirty="0" smtClean="0">
              <a:solidFill>
                <a:schemeClr val="tx1"/>
              </a:solidFill>
            </a:rPr>
            <a:t>PISA</a:t>
          </a:r>
          <a:r>
            <a:rPr lang="ru-RU" sz="1300" b="1" dirty="0" smtClean="0">
              <a:solidFill>
                <a:schemeClr val="tx1"/>
              </a:solidFill>
            </a:rPr>
            <a:t>, </a:t>
          </a:r>
          <a:r>
            <a:rPr lang="en-US" sz="1300" b="1" dirty="0" smtClean="0">
              <a:solidFill>
                <a:schemeClr val="tx1"/>
              </a:solidFill>
            </a:rPr>
            <a:t>TIMSS</a:t>
          </a:r>
          <a:r>
            <a:rPr lang="ru-RU" sz="1300" b="1" dirty="0" smtClean="0">
              <a:solidFill>
                <a:schemeClr val="tx1"/>
              </a:solidFill>
            </a:rPr>
            <a:t> и </a:t>
          </a:r>
          <a:r>
            <a:rPr lang="en-US" sz="1300" b="1" dirty="0" smtClean="0">
              <a:solidFill>
                <a:schemeClr val="tx1"/>
              </a:solidFill>
            </a:rPr>
            <a:t>PEARLS</a:t>
          </a:r>
          <a:r>
            <a:rPr lang="ru-RU" sz="1300" b="1" dirty="0" smtClean="0">
              <a:solidFill>
                <a:schemeClr val="tx1"/>
              </a:solidFill>
            </a:rPr>
            <a:t>, областных диагностических работ и пр.) на уровне не ниже общероссийского, не менее 55%</a:t>
          </a:r>
          <a:endParaRPr lang="ru-RU" sz="1300" b="1" dirty="0">
            <a:solidFill>
              <a:schemeClr val="tx1"/>
            </a:solidFill>
          </a:endParaRPr>
        </a:p>
      </dgm:t>
    </dgm:pt>
    <dgm:pt modelId="{89B85CA0-A3CD-407A-992E-0C4976427BB9}" type="parTrans" cxnId="{43DC1402-ECA0-415F-9D70-6B71D2C5E621}">
      <dgm:prSet/>
      <dgm:spPr/>
      <dgm:t>
        <a:bodyPr/>
        <a:lstStyle/>
        <a:p>
          <a:endParaRPr lang="ru-RU"/>
        </a:p>
      </dgm:t>
    </dgm:pt>
    <dgm:pt modelId="{2C401A51-CB65-4C66-BCEA-0B8C25DC9F8F}" type="sibTrans" cxnId="{43DC1402-ECA0-415F-9D70-6B71D2C5E621}">
      <dgm:prSet/>
      <dgm:spPr/>
      <dgm:t>
        <a:bodyPr/>
        <a:lstStyle/>
        <a:p>
          <a:endParaRPr lang="ru-RU"/>
        </a:p>
      </dgm:t>
    </dgm:pt>
    <dgm:pt modelId="{D07F377B-3A3A-4C69-AD92-8802DE2F2A2E}">
      <dgm:prSet phldrT="[Текст]" custT="1"/>
      <dgm:spPr>
        <a:solidFill>
          <a:schemeClr val="accent1">
            <a:hueOff val="0"/>
            <a:satOff val="0"/>
            <a:lumOff val="0"/>
            <a:alpha val="46000"/>
          </a:schemeClr>
        </a:solidFill>
      </dgm:spPr>
      <dgm:t>
        <a:bodyPr/>
        <a:lstStyle/>
        <a:p>
          <a:r>
            <a:rPr lang="ru-RU" sz="1300" b="1" dirty="0" smtClean="0">
              <a:solidFill>
                <a:schemeClr val="tx1"/>
              </a:solidFill>
            </a:rPr>
            <a:t>Участие в методических мероприятиях проекта не менее 50% педагогов</a:t>
          </a:r>
          <a:endParaRPr lang="ru-RU" sz="1300" b="1" dirty="0">
            <a:solidFill>
              <a:schemeClr val="tx1"/>
            </a:solidFill>
          </a:endParaRPr>
        </a:p>
      </dgm:t>
    </dgm:pt>
    <dgm:pt modelId="{6EAA1650-97E3-46E7-9391-5271A03BA64F}" type="parTrans" cxnId="{5893E0D8-8DFE-4C48-B090-20F6ABA33568}">
      <dgm:prSet/>
      <dgm:spPr/>
      <dgm:t>
        <a:bodyPr/>
        <a:lstStyle/>
        <a:p>
          <a:endParaRPr lang="ru-RU"/>
        </a:p>
      </dgm:t>
    </dgm:pt>
    <dgm:pt modelId="{62A41542-A06F-4CAC-B1B8-97BD830AE5FC}" type="sibTrans" cxnId="{5893E0D8-8DFE-4C48-B090-20F6ABA33568}">
      <dgm:prSet/>
      <dgm:spPr/>
      <dgm:t>
        <a:bodyPr/>
        <a:lstStyle/>
        <a:p>
          <a:endParaRPr lang="ru-RU"/>
        </a:p>
      </dgm:t>
    </dgm:pt>
    <dgm:pt modelId="{C23CC1DF-0B4A-4149-BFCE-F75322B538AC}">
      <dgm:prSet custT="1"/>
      <dgm:spPr>
        <a:solidFill>
          <a:schemeClr val="accent1">
            <a:hueOff val="0"/>
            <a:satOff val="0"/>
            <a:lumOff val="0"/>
            <a:alpha val="46000"/>
          </a:schemeClr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b="1" dirty="0" smtClean="0">
              <a:solidFill>
                <a:schemeClr val="tx1"/>
              </a:solidFill>
            </a:rPr>
            <a:t>Увеличение доли педагогов, прошедших повышение квалификации по дополнительным профессиональным программам (модулям), ориентированным на формирование ФГ, не менее чем на 5% ежегодно</a:t>
          </a:r>
          <a:endParaRPr lang="ru-RU" sz="1000" dirty="0"/>
        </a:p>
      </dgm:t>
    </dgm:pt>
    <dgm:pt modelId="{4FFCD089-CEAE-4DBB-AB81-5EB3E66E149C}" type="parTrans" cxnId="{4D2A2050-6952-44A1-B651-7CDABFEFBFB4}">
      <dgm:prSet/>
      <dgm:spPr/>
      <dgm:t>
        <a:bodyPr/>
        <a:lstStyle/>
        <a:p>
          <a:endParaRPr lang="ru-RU"/>
        </a:p>
      </dgm:t>
    </dgm:pt>
    <dgm:pt modelId="{94B99B0A-FAFB-470B-95EB-B2078B6A7A73}" type="sibTrans" cxnId="{4D2A2050-6952-44A1-B651-7CDABFEFBFB4}">
      <dgm:prSet/>
      <dgm:spPr/>
      <dgm:t>
        <a:bodyPr/>
        <a:lstStyle/>
        <a:p>
          <a:endParaRPr lang="ru-RU"/>
        </a:p>
      </dgm:t>
    </dgm:pt>
    <dgm:pt modelId="{9D6AB391-E484-45CA-8E44-DF2A3DCAA482}">
      <dgm:prSet/>
      <dgm:spPr>
        <a:solidFill>
          <a:schemeClr val="accent1">
            <a:hueOff val="0"/>
            <a:satOff val="0"/>
            <a:lumOff val="0"/>
            <a:alpha val="46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Пополнение Банка актуальных педагогических практик методическими и дидактическими материалами педагогов, добившихся высоких результатов по реализации проекта; не менее 1 материала по каждому из модулей проекта в год</a:t>
          </a:r>
          <a:endParaRPr lang="ru-RU" b="1" dirty="0">
            <a:solidFill>
              <a:schemeClr val="tx1"/>
            </a:solidFill>
          </a:endParaRPr>
        </a:p>
      </dgm:t>
    </dgm:pt>
    <dgm:pt modelId="{6C2C78D2-D13D-4828-A28C-B93D1B443896}" type="parTrans" cxnId="{3EA20ACA-09BD-4797-B2AA-1EF5DC90E448}">
      <dgm:prSet/>
      <dgm:spPr/>
      <dgm:t>
        <a:bodyPr/>
        <a:lstStyle/>
        <a:p>
          <a:endParaRPr lang="ru-RU"/>
        </a:p>
      </dgm:t>
    </dgm:pt>
    <dgm:pt modelId="{155AAE7F-6F76-4429-9AE3-C0799525ACDE}" type="sibTrans" cxnId="{3EA20ACA-09BD-4797-B2AA-1EF5DC90E448}">
      <dgm:prSet/>
      <dgm:spPr/>
      <dgm:t>
        <a:bodyPr/>
        <a:lstStyle/>
        <a:p>
          <a:endParaRPr lang="ru-RU"/>
        </a:p>
      </dgm:t>
    </dgm:pt>
    <dgm:pt modelId="{230DCDC5-B975-4C50-B24D-76491C7AEF54}" type="pres">
      <dgm:prSet presAssocID="{1F4C8EB9-A3D2-4184-A8A6-BA42F37E25A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7EF6A8CB-CDA8-4ABC-97C9-457FA95389DA}" type="pres">
      <dgm:prSet presAssocID="{1F4C8EB9-A3D2-4184-A8A6-BA42F37E25AA}" presName="Name1" presStyleCnt="0"/>
      <dgm:spPr/>
    </dgm:pt>
    <dgm:pt modelId="{73F11F10-AEBF-4A54-A3B0-C242C1B510A7}" type="pres">
      <dgm:prSet presAssocID="{1F4C8EB9-A3D2-4184-A8A6-BA42F37E25AA}" presName="cycle" presStyleCnt="0"/>
      <dgm:spPr/>
    </dgm:pt>
    <dgm:pt modelId="{F319E91C-DC1D-4F38-9F1D-EE56182D28E1}" type="pres">
      <dgm:prSet presAssocID="{1F4C8EB9-A3D2-4184-A8A6-BA42F37E25AA}" presName="srcNode" presStyleLbl="node1" presStyleIdx="0" presStyleCnt="4"/>
      <dgm:spPr/>
    </dgm:pt>
    <dgm:pt modelId="{F501076C-BCAF-4473-A70C-28AC04990309}" type="pres">
      <dgm:prSet presAssocID="{1F4C8EB9-A3D2-4184-A8A6-BA42F37E25AA}" presName="conn" presStyleLbl="parChTrans1D2" presStyleIdx="0" presStyleCnt="1"/>
      <dgm:spPr/>
      <dgm:t>
        <a:bodyPr/>
        <a:lstStyle/>
        <a:p>
          <a:endParaRPr lang="ru-RU"/>
        </a:p>
      </dgm:t>
    </dgm:pt>
    <dgm:pt modelId="{062ED4A1-F3BC-4160-9F2D-96A9DE4FABFE}" type="pres">
      <dgm:prSet presAssocID="{1F4C8EB9-A3D2-4184-A8A6-BA42F37E25AA}" presName="extraNode" presStyleLbl="node1" presStyleIdx="0" presStyleCnt="4"/>
      <dgm:spPr/>
    </dgm:pt>
    <dgm:pt modelId="{6AF443E4-B36E-4496-9212-29A6782CADC1}" type="pres">
      <dgm:prSet presAssocID="{1F4C8EB9-A3D2-4184-A8A6-BA42F37E25AA}" presName="dstNode" presStyleLbl="node1" presStyleIdx="0" presStyleCnt="4"/>
      <dgm:spPr/>
    </dgm:pt>
    <dgm:pt modelId="{7CD7FD6B-DAD5-4879-9A0C-1776F21D1B4A}" type="pres">
      <dgm:prSet presAssocID="{96DC7F8D-31BD-45C0-8A27-F1701D393A41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63335A-9525-42AF-9A5B-3EE10DFF8F26}" type="pres">
      <dgm:prSet presAssocID="{96DC7F8D-31BD-45C0-8A27-F1701D393A41}" presName="accent_1" presStyleCnt="0"/>
      <dgm:spPr/>
    </dgm:pt>
    <dgm:pt modelId="{E329F21A-3866-43FC-A4DD-D6C671F07503}" type="pres">
      <dgm:prSet presAssocID="{96DC7F8D-31BD-45C0-8A27-F1701D393A41}" presName="accentRepeatNode" presStyleLbl="solidFgAcc1" presStyleIdx="0" presStyleCnt="4"/>
      <dgm:spPr>
        <a:solidFill>
          <a:schemeClr val="accent2">
            <a:lumMod val="20000"/>
            <a:lumOff val="80000"/>
          </a:schemeClr>
        </a:solidFill>
      </dgm:spPr>
    </dgm:pt>
    <dgm:pt modelId="{19E1422B-4D0F-4B39-BF58-34640B177DCB}" type="pres">
      <dgm:prSet presAssocID="{D07F377B-3A3A-4C69-AD92-8802DE2F2A2E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427D33-998B-48D7-8820-99E5EB8A3A2B}" type="pres">
      <dgm:prSet presAssocID="{D07F377B-3A3A-4C69-AD92-8802DE2F2A2E}" presName="accent_2" presStyleCnt="0"/>
      <dgm:spPr/>
    </dgm:pt>
    <dgm:pt modelId="{081636F4-8120-4DA0-B4B5-F594B5C11C89}" type="pres">
      <dgm:prSet presAssocID="{D07F377B-3A3A-4C69-AD92-8802DE2F2A2E}" presName="accentRepeatNode" presStyleLbl="solidFgAcc1" presStyleIdx="1" presStyleCnt="4"/>
      <dgm:spPr>
        <a:solidFill>
          <a:schemeClr val="accent3">
            <a:lumMod val="20000"/>
            <a:lumOff val="80000"/>
          </a:schemeClr>
        </a:solidFill>
      </dgm:spPr>
    </dgm:pt>
    <dgm:pt modelId="{76BD0A13-FA73-4FA4-A1D5-590DB91C3E7E}" type="pres">
      <dgm:prSet presAssocID="{C23CC1DF-0B4A-4149-BFCE-F75322B538AC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B17710-9453-44CB-853D-3DF21E1CD44C}" type="pres">
      <dgm:prSet presAssocID="{C23CC1DF-0B4A-4149-BFCE-F75322B538AC}" presName="accent_3" presStyleCnt="0"/>
      <dgm:spPr/>
    </dgm:pt>
    <dgm:pt modelId="{092A5572-C246-407A-9D4F-F6B25C230B7E}" type="pres">
      <dgm:prSet presAssocID="{C23CC1DF-0B4A-4149-BFCE-F75322B538AC}" presName="accentRepeatNode" presStyleLbl="solidFgAcc1" presStyleIdx="2" presStyleCnt="4"/>
      <dgm:spPr>
        <a:solidFill>
          <a:schemeClr val="accent3">
            <a:lumMod val="20000"/>
            <a:lumOff val="80000"/>
          </a:schemeClr>
        </a:solidFill>
      </dgm:spPr>
    </dgm:pt>
    <dgm:pt modelId="{CDD9A267-2EAE-4E4A-BC4A-E619F2B0D3E2}" type="pres">
      <dgm:prSet presAssocID="{9D6AB391-E484-45CA-8E44-DF2A3DCAA482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702D5B-96C0-4765-A896-81939B5569D6}" type="pres">
      <dgm:prSet presAssocID="{9D6AB391-E484-45CA-8E44-DF2A3DCAA482}" presName="accent_4" presStyleCnt="0"/>
      <dgm:spPr/>
    </dgm:pt>
    <dgm:pt modelId="{19D1B25E-D379-49ED-89CC-9F263BF4F445}" type="pres">
      <dgm:prSet presAssocID="{9D6AB391-E484-45CA-8E44-DF2A3DCAA482}" presName="accentRepeatNode" presStyleLbl="solidFgAcc1" presStyleIdx="3" presStyleCnt="4"/>
      <dgm:spPr>
        <a:solidFill>
          <a:schemeClr val="accent2">
            <a:lumMod val="20000"/>
            <a:lumOff val="80000"/>
          </a:schemeClr>
        </a:solidFill>
      </dgm:spPr>
    </dgm:pt>
  </dgm:ptLst>
  <dgm:cxnLst>
    <dgm:cxn modelId="{C1326AE2-ACBA-46B8-BACD-BBA899159BC8}" type="presOf" srcId="{96DC7F8D-31BD-45C0-8A27-F1701D393A41}" destId="{7CD7FD6B-DAD5-4879-9A0C-1776F21D1B4A}" srcOrd="0" destOrd="0" presId="urn:microsoft.com/office/officeart/2008/layout/VerticalCurvedList"/>
    <dgm:cxn modelId="{43DC1402-ECA0-415F-9D70-6B71D2C5E621}" srcId="{1F4C8EB9-A3D2-4184-A8A6-BA42F37E25AA}" destId="{96DC7F8D-31BD-45C0-8A27-F1701D393A41}" srcOrd="0" destOrd="0" parTransId="{89B85CA0-A3CD-407A-992E-0C4976427BB9}" sibTransId="{2C401A51-CB65-4C66-BCEA-0B8C25DC9F8F}"/>
    <dgm:cxn modelId="{475DE918-0E0E-49A5-B8A9-3177C663A237}" type="presOf" srcId="{9D6AB391-E484-45CA-8E44-DF2A3DCAA482}" destId="{CDD9A267-2EAE-4E4A-BC4A-E619F2B0D3E2}" srcOrd="0" destOrd="0" presId="urn:microsoft.com/office/officeart/2008/layout/VerticalCurvedList"/>
    <dgm:cxn modelId="{B1FE543E-486D-4C23-A25D-6EB3D8B00466}" type="presOf" srcId="{1F4C8EB9-A3D2-4184-A8A6-BA42F37E25AA}" destId="{230DCDC5-B975-4C50-B24D-76491C7AEF54}" srcOrd="0" destOrd="0" presId="urn:microsoft.com/office/officeart/2008/layout/VerticalCurvedList"/>
    <dgm:cxn modelId="{96F29294-88EF-4692-88F2-E6E7A1C569FA}" type="presOf" srcId="{2C401A51-CB65-4C66-BCEA-0B8C25DC9F8F}" destId="{F501076C-BCAF-4473-A70C-28AC04990309}" srcOrd="0" destOrd="0" presId="urn:microsoft.com/office/officeart/2008/layout/VerticalCurvedList"/>
    <dgm:cxn modelId="{D65AE093-EA31-4C03-8CE9-1B75CF1EEBE3}" type="presOf" srcId="{C23CC1DF-0B4A-4149-BFCE-F75322B538AC}" destId="{76BD0A13-FA73-4FA4-A1D5-590DB91C3E7E}" srcOrd="0" destOrd="0" presId="urn:microsoft.com/office/officeart/2008/layout/VerticalCurvedList"/>
    <dgm:cxn modelId="{3EA20ACA-09BD-4797-B2AA-1EF5DC90E448}" srcId="{1F4C8EB9-A3D2-4184-A8A6-BA42F37E25AA}" destId="{9D6AB391-E484-45CA-8E44-DF2A3DCAA482}" srcOrd="3" destOrd="0" parTransId="{6C2C78D2-D13D-4828-A28C-B93D1B443896}" sibTransId="{155AAE7F-6F76-4429-9AE3-C0799525ACDE}"/>
    <dgm:cxn modelId="{4C398D35-76B9-49D2-9D97-AD29A721E314}" type="presOf" srcId="{D07F377B-3A3A-4C69-AD92-8802DE2F2A2E}" destId="{19E1422B-4D0F-4B39-BF58-34640B177DCB}" srcOrd="0" destOrd="0" presId="urn:microsoft.com/office/officeart/2008/layout/VerticalCurvedList"/>
    <dgm:cxn modelId="{5893E0D8-8DFE-4C48-B090-20F6ABA33568}" srcId="{1F4C8EB9-A3D2-4184-A8A6-BA42F37E25AA}" destId="{D07F377B-3A3A-4C69-AD92-8802DE2F2A2E}" srcOrd="1" destOrd="0" parTransId="{6EAA1650-97E3-46E7-9391-5271A03BA64F}" sibTransId="{62A41542-A06F-4CAC-B1B8-97BD830AE5FC}"/>
    <dgm:cxn modelId="{4D2A2050-6952-44A1-B651-7CDABFEFBFB4}" srcId="{1F4C8EB9-A3D2-4184-A8A6-BA42F37E25AA}" destId="{C23CC1DF-0B4A-4149-BFCE-F75322B538AC}" srcOrd="2" destOrd="0" parTransId="{4FFCD089-CEAE-4DBB-AB81-5EB3E66E149C}" sibTransId="{94B99B0A-FAFB-470B-95EB-B2078B6A7A73}"/>
    <dgm:cxn modelId="{ABD4951A-01D1-42AE-B7FE-E0FC353B6FEA}" type="presParOf" srcId="{230DCDC5-B975-4C50-B24D-76491C7AEF54}" destId="{7EF6A8CB-CDA8-4ABC-97C9-457FA95389DA}" srcOrd="0" destOrd="0" presId="urn:microsoft.com/office/officeart/2008/layout/VerticalCurvedList"/>
    <dgm:cxn modelId="{01171BD4-C351-4FD8-A644-0443D6550CEF}" type="presParOf" srcId="{7EF6A8CB-CDA8-4ABC-97C9-457FA95389DA}" destId="{73F11F10-AEBF-4A54-A3B0-C242C1B510A7}" srcOrd="0" destOrd="0" presId="urn:microsoft.com/office/officeart/2008/layout/VerticalCurvedList"/>
    <dgm:cxn modelId="{440490BC-461A-45C6-844D-3443CDCC3F8D}" type="presParOf" srcId="{73F11F10-AEBF-4A54-A3B0-C242C1B510A7}" destId="{F319E91C-DC1D-4F38-9F1D-EE56182D28E1}" srcOrd="0" destOrd="0" presId="urn:microsoft.com/office/officeart/2008/layout/VerticalCurvedList"/>
    <dgm:cxn modelId="{DE5887F2-1B5C-404F-BE75-4B0F3705FC44}" type="presParOf" srcId="{73F11F10-AEBF-4A54-A3B0-C242C1B510A7}" destId="{F501076C-BCAF-4473-A70C-28AC04990309}" srcOrd="1" destOrd="0" presId="urn:microsoft.com/office/officeart/2008/layout/VerticalCurvedList"/>
    <dgm:cxn modelId="{56E7A400-6A37-4063-B2A0-8A68F079E3A3}" type="presParOf" srcId="{73F11F10-AEBF-4A54-A3B0-C242C1B510A7}" destId="{062ED4A1-F3BC-4160-9F2D-96A9DE4FABFE}" srcOrd="2" destOrd="0" presId="urn:microsoft.com/office/officeart/2008/layout/VerticalCurvedList"/>
    <dgm:cxn modelId="{3351EC85-5C7F-456D-A99F-427BF688D062}" type="presParOf" srcId="{73F11F10-AEBF-4A54-A3B0-C242C1B510A7}" destId="{6AF443E4-B36E-4496-9212-29A6782CADC1}" srcOrd="3" destOrd="0" presId="urn:microsoft.com/office/officeart/2008/layout/VerticalCurvedList"/>
    <dgm:cxn modelId="{E5118EBF-D047-48A6-AC4A-A123DEBFAFCC}" type="presParOf" srcId="{7EF6A8CB-CDA8-4ABC-97C9-457FA95389DA}" destId="{7CD7FD6B-DAD5-4879-9A0C-1776F21D1B4A}" srcOrd="1" destOrd="0" presId="urn:microsoft.com/office/officeart/2008/layout/VerticalCurvedList"/>
    <dgm:cxn modelId="{5BFE8E0F-7319-4856-9D9C-84128F4599A9}" type="presParOf" srcId="{7EF6A8CB-CDA8-4ABC-97C9-457FA95389DA}" destId="{5F63335A-9525-42AF-9A5B-3EE10DFF8F26}" srcOrd="2" destOrd="0" presId="urn:microsoft.com/office/officeart/2008/layout/VerticalCurvedList"/>
    <dgm:cxn modelId="{6DB1D0CC-6AA3-43CA-9969-E31220FB6A6E}" type="presParOf" srcId="{5F63335A-9525-42AF-9A5B-3EE10DFF8F26}" destId="{E329F21A-3866-43FC-A4DD-D6C671F07503}" srcOrd="0" destOrd="0" presId="urn:microsoft.com/office/officeart/2008/layout/VerticalCurvedList"/>
    <dgm:cxn modelId="{0FEA0F1F-36BD-49F2-ADA8-6F9DB7C17F0E}" type="presParOf" srcId="{7EF6A8CB-CDA8-4ABC-97C9-457FA95389DA}" destId="{19E1422B-4D0F-4B39-BF58-34640B177DCB}" srcOrd="3" destOrd="0" presId="urn:microsoft.com/office/officeart/2008/layout/VerticalCurvedList"/>
    <dgm:cxn modelId="{3E54465B-3562-4EC1-9981-677620A8CB94}" type="presParOf" srcId="{7EF6A8CB-CDA8-4ABC-97C9-457FA95389DA}" destId="{9B427D33-998B-48D7-8820-99E5EB8A3A2B}" srcOrd="4" destOrd="0" presId="urn:microsoft.com/office/officeart/2008/layout/VerticalCurvedList"/>
    <dgm:cxn modelId="{A128C715-FDA1-4F7D-9E95-CE98AC393802}" type="presParOf" srcId="{9B427D33-998B-48D7-8820-99E5EB8A3A2B}" destId="{081636F4-8120-4DA0-B4B5-F594B5C11C89}" srcOrd="0" destOrd="0" presId="urn:microsoft.com/office/officeart/2008/layout/VerticalCurvedList"/>
    <dgm:cxn modelId="{F94D6E6B-A880-4DB0-AC82-5FCE180ACEC7}" type="presParOf" srcId="{7EF6A8CB-CDA8-4ABC-97C9-457FA95389DA}" destId="{76BD0A13-FA73-4FA4-A1D5-590DB91C3E7E}" srcOrd="5" destOrd="0" presId="urn:microsoft.com/office/officeart/2008/layout/VerticalCurvedList"/>
    <dgm:cxn modelId="{4F363DD4-306C-4738-8656-C8693EDD4369}" type="presParOf" srcId="{7EF6A8CB-CDA8-4ABC-97C9-457FA95389DA}" destId="{BAB17710-9453-44CB-853D-3DF21E1CD44C}" srcOrd="6" destOrd="0" presId="urn:microsoft.com/office/officeart/2008/layout/VerticalCurvedList"/>
    <dgm:cxn modelId="{5AF91F51-0DD8-4A52-B0D0-677F2AEAAFA1}" type="presParOf" srcId="{BAB17710-9453-44CB-853D-3DF21E1CD44C}" destId="{092A5572-C246-407A-9D4F-F6B25C230B7E}" srcOrd="0" destOrd="0" presId="urn:microsoft.com/office/officeart/2008/layout/VerticalCurvedList"/>
    <dgm:cxn modelId="{FA068DB6-697E-43DA-8038-CE987D192F43}" type="presParOf" srcId="{7EF6A8CB-CDA8-4ABC-97C9-457FA95389DA}" destId="{CDD9A267-2EAE-4E4A-BC4A-E619F2B0D3E2}" srcOrd="7" destOrd="0" presId="urn:microsoft.com/office/officeart/2008/layout/VerticalCurvedList"/>
    <dgm:cxn modelId="{C6622B3F-EA89-49BE-9CAF-8E0883E772AC}" type="presParOf" srcId="{7EF6A8CB-CDA8-4ABC-97C9-457FA95389DA}" destId="{01702D5B-96C0-4765-A896-81939B5569D6}" srcOrd="8" destOrd="0" presId="urn:microsoft.com/office/officeart/2008/layout/VerticalCurvedList"/>
    <dgm:cxn modelId="{499DCA79-E558-4D53-9832-17DA3DE60F0B}" type="presParOf" srcId="{01702D5B-96C0-4765-A896-81939B5569D6}" destId="{19D1B25E-D379-49ED-89CC-9F263BF4F44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46F70A-C088-431D-A082-F46472573DCE}">
      <dsp:nvSpPr>
        <dsp:cNvPr id="0" name=""/>
        <dsp:cNvSpPr/>
      </dsp:nvSpPr>
      <dsp:spPr>
        <a:xfrm>
          <a:off x="2298192" y="1189956"/>
          <a:ext cx="2964454" cy="296445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ФГ</a:t>
          </a:r>
          <a:endParaRPr lang="ru-RU" sz="6500" kern="1200" dirty="0"/>
        </a:p>
      </dsp:txBody>
      <dsp:txXfrm>
        <a:off x="2732326" y="1624090"/>
        <a:ext cx="2096186" cy="2096186"/>
      </dsp:txXfrm>
    </dsp:sp>
    <dsp:sp modelId="{F6810B61-E3F6-4F39-9884-B785C0D7943B}">
      <dsp:nvSpPr>
        <dsp:cNvPr id="0" name=""/>
        <dsp:cNvSpPr/>
      </dsp:nvSpPr>
      <dsp:spPr>
        <a:xfrm>
          <a:off x="3039306" y="529"/>
          <a:ext cx="1482227" cy="1482227"/>
        </a:xfrm>
        <a:prstGeom prst="ellipse">
          <a:avLst/>
        </a:prstGeom>
        <a:solidFill>
          <a:schemeClr val="accent3">
            <a:lumMod val="40000"/>
            <a:lumOff val="60000"/>
            <a:alpha val="5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Читательская грамотность</a:t>
          </a:r>
          <a:endParaRPr lang="ru-RU" sz="1000" b="1" kern="1200" dirty="0"/>
        </a:p>
      </dsp:txBody>
      <dsp:txXfrm>
        <a:off x="3256373" y="217596"/>
        <a:ext cx="1048093" cy="1048093"/>
      </dsp:txXfrm>
    </dsp:sp>
    <dsp:sp modelId="{0DF79186-0921-4FC1-86BE-4DB801CBEADE}">
      <dsp:nvSpPr>
        <dsp:cNvPr id="0" name=""/>
        <dsp:cNvSpPr/>
      </dsp:nvSpPr>
      <dsp:spPr>
        <a:xfrm>
          <a:off x="4472625" y="565556"/>
          <a:ext cx="1482227" cy="1482227"/>
        </a:xfrm>
        <a:prstGeom prst="ellipse">
          <a:avLst/>
        </a:prstGeom>
        <a:solidFill>
          <a:schemeClr val="accent3">
            <a:lumMod val="40000"/>
            <a:lumOff val="60000"/>
            <a:alpha val="5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spc="-50" baseline="0" dirty="0" smtClean="0"/>
            <a:t>Математическая </a:t>
          </a:r>
          <a:r>
            <a:rPr lang="ru-RU" sz="1000" b="1" kern="1200" dirty="0" smtClean="0"/>
            <a:t>грамотность</a:t>
          </a:r>
          <a:endParaRPr lang="ru-RU" sz="1000" b="1" kern="1200" dirty="0"/>
        </a:p>
      </dsp:txBody>
      <dsp:txXfrm>
        <a:off x="4689692" y="782623"/>
        <a:ext cx="1048093" cy="1048093"/>
      </dsp:txXfrm>
    </dsp:sp>
    <dsp:sp modelId="{13333E0D-3BFE-44BF-9E28-F106FA1FC591}">
      <dsp:nvSpPr>
        <dsp:cNvPr id="0" name=""/>
        <dsp:cNvSpPr/>
      </dsp:nvSpPr>
      <dsp:spPr>
        <a:xfrm>
          <a:off x="4969847" y="1931070"/>
          <a:ext cx="1482227" cy="1482227"/>
        </a:xfrm>
        <a:prstGeom prst="ellipse">
          <a:avLst/>
        </a:prstGeom>
        <a:solidFill>
          <a:schemeClr val="accent3">
            <a:lumMod val="40000"/>
            <a:lumOff val="60000"/>
            <a:alpha val="5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Естественно-научная грамотность</a:t>
          </a:r>
          <a:endParaRPr lang="ru-RU" sz="1000" b="1" kern="1200" dirty="0"/>
        </a:p>
      </dsp:txBody>
      <dsp:txXfrm>
        <a:off x="5186914" y="2148137"/>
        <a:ext cx="1048093" cy="1048093"/>
      </dsp:txXfrm>
    </dsp:sp>
    <dsp:sp modelId="{D3B94CEA-9117-4ED2-A637-589ADE7B1CFE}">
      <dsp:nvSpPr>
        <dsp:cNvPr id="0" name=""/>
        <dsp:cNvSpPr/>
      </dsp:nvSpPr>
      <dsp:spPr>
        <a:xfrm>
          <a:off x="4404405" y="3296169"/>
          <a:ext cx="1482227" cy="1482227"/>
        </a:xfrm>
        <a:prstGeom prst="ellipse">
          <a:avLst/>
        </a:prstGeom>
        <a:solidFill>
          <a:schemeClr val="accent3">
            <a:lumMod val="40000"/>
            <a:lumOff val="60000"/>
            <a:alpha val="5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Цифровая грамотность</a:t>
          </a:r>
          <a:endParaRPr lang="ru-RU" sz="1000" b="1" kern="1200" dirty="0"/>
        </a:p>
      </dsp:txBody>
      <dsp:txXfrm>
        <a:off x="4621472" y="3513236"/>
        <a:ext cx="1048093" cy="1048093"/>
      </dsp:txXfrm>
    </dsp:sp>
    <dsp:sp modelId="{1D586E18-D8E7-4B8B-BE44-59CAAB19F8F1}">
      <dsp:nvSpPr>
        <dsp:cNvPr id="0" name=""/>
        <dsp:cNvSpPr/>
      </dsp:nvSpPr>
      <dsp:spPr>
        <a:xfrm>
          <a:off x="3039306" y="3861611"/>
          <a:ext cx="1482227" cy="1482227"/>
        </a:xfrm>
        <a:prstGeom prst="ellipse">
          <a:avLst/>
        </a:prstGeom>
        <a:solidFill>
          <a:schemeClr val="accent3">
            <a:lumMod val="40000"/>
            <a:lumOff val="60000"/>
            <a:alpha val="5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err="1" smtClean="0"/>
            <a:t>Здоровьесбе-регающая</a:t>
          </a:r>
          <a:r>
            <a:rPr lang="ru-RU" sz="1000" b="1" kern="1200" dirty="0" smtClean="0"/>
            <a:t> грамотность</a:t>
          </a:r>
          <a:endParaRPr lang="ru-RU" sz="1000" b="1" kern="1200" dirty="0"/>
        </a:p>
      </dsp:txBody>
      <dsp:txXfrm>
        <a:off x="3256373" y="4078678"/>
        <a:ext cx="1048093" cy="1048093"/>
      </dsp:txXfrm>
    </dsp:sp>
    <dsp:sp modelId="{599714D8-D2AE-4E39-A448-D0D63A7B0931}">
      <dsp:nvSpPr>
        <dsp:cNvPr id="0" name=""/>
        <dsp:cNvSpPr/>
      </dsp:nvSpPr>
      <dsp:spPr>
        <a:xfrm>
          <a:off x="1674207" y="3296169"/>
          <a:ext cx="1482227" cy="1482227"/>
        </a:xfrm>
        <a:prstGeom prst="ellipse">
          <a:avLst/>
        </a:prstGeom>
        <a:solidFill>
          <a:schemeClr val="accent3">
            <a:lumMod val="40000"/>
            <a:lumOff val="60000"/>
            <a:alpha val="5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Финансовая грамотность</a:t>
          </a:r>
          <a:endParaRPr lang="ru-RU" sz="1000" b="1" kern="1200" dirty="0"/>
        </a:p>
      </dsp:txBody>
      <dsp:txXfrm>
        <a:off x="1891274" y="3513236"/>
        <a:ext cx="1048093" cy="1048093"/>
      </dsp:txXfrm>
    </dsp:sp>
    <dsp:sp modelId="{15FE8B48-CE07-4EC7-BF47-1E9A05A293E3}">
      <dsp:nvSpPr>
        <dsp:cNvPr id="0" name=""/>
        <dsp:cNvSpPr/>
      </dsp:nvSpPr>
      <dsp:spPr>
        <a:xfrm>
          <a:off x="1108765" y="1931070"/>
          <a:ext cx="1482227" cy="1482227"/>
        </a:xfrm>
        <a:prstGeom prst="ellipse">
          <a:avLst/>
        </a:prstGeom>
        <a:solidFill>
          <a:schemeClr val="accent6">
            <a:lumMod val="60000"/>
            <a:lumOff val="40000"/>
            <a:alpha val="5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Креативные компетенции</a:t>
          </a:r>
          <a:endParaRPr lang="ru-RU" sz="900" b="1" kern="1200" dirty="0"/>
        </a:p>
      </dsp:txBody>
      <dsp:txXfrm>
        <a:off x="1325832" y="2148137"/>
        <a:ext cx="1048093" cy="1048093"/>
      </dsp:txXfrm>
    </dsp:sp>
    <dsp:sp modelId="{FCF7DFC1-4260-4265-A883-AA15FC1C9A63}">
      <dsp:nvSpPr>
        <dsp:cNvPr id="0" name=""/>
        <dsp:cNvSpPr/>
      </dsp:nvSpPr>
      <dsp:spPr>
        <a:xfrm>
          <a:off x="1674207" y="565971"/>
          <a:ext cx="1482227" cy="1482227"/>
        </a:xfrm>
        <a:prstGeom prst="ellipse">
          <a:avLst/>
        </a:prstGeom>
        <a:solidFill>
          <a:schemeClr val="accent6">
            <a:lumMod val="60000"/>
            <a:lumOff val="40000"/>
            <a:alpha val="5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/>
            <a:t>Глобальные компетенции</a:t>
          </a:r>
          <a:endParaRPr lang="ru-RU" sz="900" b="1" kern="1200" dirty="0"/>
        </a:p>
      </dsp:txBody>
      <dsp:txXfrm>
        <a:off x="1891274" y="783038"/>
        <a:ext cx="1048093" cy="10480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0BA974-A9C1-46C7-A737-D1C96F930300}">
      <dsp:nvSpPr>
        <dsp:cNvPr id="0" name=""/>
        <dsp:cNvSpPr/>
      </dsp:nvSpPr>
      <dsp:spPr>
        <a:xfrm>
          <a:off x="0" y="0"/>
          <a:ext cx="8229600" cy="8089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работа с обучающимися по формированию ФГ в рамках основной образовательной программы</a:t>
          </a:r>
          <a:endParaRPr lang="ru-RU" sz="1400" kern="1200" dirty="0"/>
        </a:p>
      </dsp:txBody>
      <dsp:txXfrm>
        <a:off x="1726813" y="0"/>
        <a:ext cx="6502786" cy="808938"/>
      </dsp:txXfrm>
    </dsp:sp>
    <dsp:sp modelId="{5BC17503-2F16-461A-9776-8875761448F5}">
      <dsp:nvSpPr>
        <dsp:cNvPr id="0" name=""/>
        <dsp:cNvSpPr/>
      </dsp:nvSpPr>
      <dsp:spPr>
        <a:xfrm>
          <a:off x="80893" y="80893"/>
          <a:ext cx="1645920" cy="64715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F75357-5266-4A31-AD93-90C9946A6FA7}">
      <dsp:nvSpPr>
        <dsp:cNvPr id="0" name=""/>
        <dsp:cNvSpPr/>
      </dsp:nvSpPr>
      <dsp:spPr>
        <a:xfrm>
          <a:off x="0" y="889832"/>
          <a:ext cx="8229600" cy="8089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проведение конкурсных и иных мероприятий, направленных на формирование и развитие ФГ обучающихся</a:t>
          </a:r>
          <a:endParaRPr lang="ru-RU" sz="1400" kern="1200" dirty="0"/>
        </a:p>
      </dsp:txBody>
      <dsp:txXfrm>
        <a:off x="1726813" y="889832"/>
        <a:ext cx="6502786" cy="808938"/>
      </dsp:txXfrm>
    </dsp:sp>
    <dsp:sp modelId="{52E9F237-8E7C-4A3E-8B32-5FCD4A995BC0}">
      <dsp:nvSpPr>
        <dsp:cNvPr id="0" name=""/>
        <dsp:cNvSpPr/>
      </dsp:nvSpPr>
      <dsp:spPr>
        <a:xfrm>
          <a:off x="80893" y="970726"/>
          <a:ext cx="1645920" cy="64715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C2936B-FD3B-477B-AF36-AF7A88F62921}">
      <dsp:nvSpPr>
        <dsp:cNvPr id="0" name=""/>
        <dsp:cNvSpPr/>
      </dsp:nvSpPr>
      <dsp:spPr>
        <a:xfrm>
          <a:off x="0" y="1779665"/>
          <a:ext cx="8229600" cy="8089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/>
            <a:t>мониторинг уровня </a:t>
          </a:r>
          <a:r>
            <a:rPr lang="ru-RU" sz="1400" b="1" kern="1200" dirty="0" err="1" smtClean="0"/>
            <a:t>сформированности</a:t>
          </a:r>
          <a:r>
            <a:rPr lang="ru-RU" sz="1400" b="1" kern="1200" dirty="0" smtClean="0"/>
            <a:t> ФГ обучающихся на этапе запуска проекта, далее – ежегодно</a:t>
          </a:r>
          <a:endParaRPr lang="ru-RU" sz="1400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>
        <a:off x="1726813" y="1779665"/>
        <a:ext cx="6502786" cy="808938"/>
      </dsp:txXfrm>
    </dsp:sp>
    <dsp:sp modelId="{8D4453CD-2A50-4524-A8F8-EC6C353E2038}">
      <dsp:nvSpPr>
        <dsp:cNvPr id="0" name=""/>
        <dsp:cNvSpPr/>
      </dsp:nvSpPr>
      <dsp:spPr>
        <a:xfrm>
          <a:off x="80893" y="1860559"/>
          <a:ext cx="1645920" cy="64715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266E92-DF06-44BA-AB03-E14306E77489}">
      <dsp:nvSpPr>
        <dsp:cNvPr id="0" name=""/>
        <dsp:cNvSpPr/>
      </dsp:nvSpPr>
      <dsp:spPr>
        <a:xfrm>
          <a:off x="0" y="2669498"/>
          <a:ext cx="8229600" cy="8089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выявление наиболее эффективных методик и технологий, обобщение и распространение опыта работы образовательных организаций по развитию ФГ школьников</a:t>
          </a:r>
          <a:endParaRPr lang="ru-RU" sz="1300" kern="1200"/>
        </a:p>
      </dsp:txBody>
      <dsp:txXfrm>
        <a:off x="1726813" y="2669498"/>
        <a:ext cx="6502786" cy="808938"/>
      </dsp:txXfrm>
    </dsp:sp>
    <dsp:sp modelId="{5DD877C2-07F6-4736-B329-E7FED6E53B2E}">
      <dsp:nvSpPr>
        <dsp:cNvPr id="0" name=""/>
        <dsp:cNvSpPr/>
      </dsp:nvSpPr>
      <dsp:spPr>
        <a:xfrm>
          <a:off x="80893" y="2750392"/>
          <a:ext cx="1645920" cy="64715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1EFAF1-3C03-49D6-B18C-106A789C1BB6}">
      <dsp:nvSpPr>
        <dsp:cNvPr id="0" name=""/>
        <dsp:cNvSpPr/>
      </dsp:nvSpPr>
      <dsp:spPr>
        <a:xfrm>
          <a:off x="0" y="3559331"/>
          <a:ext cx="8229600" cy="8089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формирование системы методической поддержки педагогов по формированию ФГ</a:t>
          </a:r>
          <a:endParaRPr lang="ru-RU" sz="1300" kern="1200"/>
        </a:p>
      </dsp:txBody>
      <dsp:txXfrm>
        <a:off x="1726813" y="3559331"/>
        <a:ext cx="6502786" cy="808938"/>
      </dsp:txXfrm>
    </dsp:sp>
    <dsp:sp modelId="{8C4D726D-9431-463F-B74C-4A08384F0289}">
      <dsp:nvSpPr>
        <dsp:cNvPr id="0" name=""/>
        <dsp:cNvSpPr/>
      </dsp:nvSpPr>
      <dsp:spPr>
        <a:xfrm>
          <a:off x="80893" y="3640225"/>
          <a:ext cx="1645920" cy="64715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C4249A-34F3-4075-B14A-ABFD6DF84578}">
      <dsp:nvSpPr>
        <dsp:cNvPr id="0" name=""/>
        <dsp:cNvSpPr/>
      </dsp:nvSpPr>
      <dsp:spPr>
        <a:xfrm>
          <a:off x="0" y="4449164"/>
          <a:ext cx="8229600" cy="8089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информационное сопровождение проекта</a:t>
          </a:r>
          <a:endParaRPr lang="ru-RU" sz="1300" b="1" kern="1200" dirty="0"/>
        </a:p>
      </dsp:txBody>
      <dsp:txXfrm>
        <a:off x="1726813" y="4449164"/>
        <a:ext cx="6502786" cy="808938"/>
      </dsp:txXfrm>
    </dsp:sp>
    <dsp:sp modelId="{B625F3C5-E15E-48EF-BD09-3D9B9C34C54E}">
      <dsp:nvSpPr>
        <dsp:cNvPr id="0" name=""/>
        <dsp:cNvSpPr/>
      </dsp:nvSpPr>
      <dsp:spPr>
        <a:xfrm>
          <a:off x="80893" y="4530057"/>
          <a:ext cx="1645920" cy="64715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01076C-BCAF-4473-A70C-28AC04990309}">
      <dsp:nvSpPr>
        <dsp:cNvPr id="0" name=""/>
        <dsp:cNvSpPr/>
      </dsp:nvSpPr>
      <dsp:spPr>
        <a:xfrm>
          <a:off x="-6513883" y="-996230"/>
          <a:ext cx="7753100" cy="7753100"/>
        </a:xfrm>
        <a:prstGeom prst="blockArc">
          <a:avLst>
            <a:gd name="adj1" fmla="val 18900000"/>
            <a:gd name="adj2" fmla="val 2700000"/>
            <a:gd name="adj3" fmla="val 279"/>
          </a:avLst>
        </a:pr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D7FD6B-DAD5-4879-9A0C-1776F21D1B4A}">
      <dsp:nvSpPr>
        <dsp:cNvPr id="0" name=""/>
        <dsp:cNvSpPr/>
      </dsp:nvSpPr>
      <dsp:spPr>
        <a:xfrm>
          <a:off x="648465" y="442878"/>
          <a:ext cx="7982518" cy="886216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46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3435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</a:rPr>
            <a:t>Доля обучающихся, выполняющих </a:t>
          </a:r>
          <a:r>
            <a:rPr lang="ru-RU" sz="1300" b="1" kern="1200" dirty="0" err="1" smtClean="0">
              <a:solidFill>
                <a:schemeClr val="tx1"/>
              </a:solidFill>
            </a:rPr>
            <a:t>метапредметные</a:t>
          </a:r>
          <a:r>
            <a:rPr lang="ru-RU" sz="1300" b="1" kern="1200" dirty="0" smtClean="0">
              <a:solidFill>
                <a:schemeClr val="tx1"/>
              </a:solidFill>
            </a:rPr>
            <a:t> задания внешнего и внутреннего мониторинга (ВПР, ОГЭ, ЕГЭ, </a:t>
          </a:r>
          <a:r>
            <a:rPr lang="en-US" sz="1300" b="1" kern="1200" dirty="0" smtClean="0">
              <a:solidFill>
                <a:schemeClr val="tx1"/>
              </a:solidFill>
            </a:rPr>
            <a:t>PISA</a:t>
          </a:r>
          <a:r>
            <a:rPr lang="ru-RU" sz="1300" b="1" kern="1200" dirty="0" smtClean="0">
              <a:solidFill>
                <a:schemeClr val="tx1"/>
              </a:solidFill>
            </a:rPr>
            <a:t>, </a:t>
          </a:r>
          <a:r>
            <a:rPr lang="en-US" sz="1300" b="1" kern="1200" dirty="0" smtClean="0">
              <a:solidFill>
                <a:schemeClr val="tx1"/>
              </a:solidFill>
            </a:rPr>
            <a:t>TIMSS</a:t>
          </a:r>
          <a:r>
            <a:rPr lang="ru-RU" sz="1300" b="1" kern="1200" dirty="0" smtClean="0">
              <a:solidFill>
                <a:schemeClr val="tx1"/>
              </a:solidFill>
            </a:rPr>
            <a:t> и </a:t>
          </a:r>
          <a:r>
            <a:rPr lang="en-US" sz="1300" b="1" kern="1200" dirty="0" smtClean="0">
              <a:solidFill>
                <a:schemeClr val="tx1"/>
              </a:solidFill>
            </a:rPr>
            <a:t>PEARLS</a:t>
          </a:r>
          <a:r>
            <a:rPr lang="ru-RU" sz="1300" b="1" kern="1200" dirty="0" smtClean="0">
              <a:solidFill>
                <a:schemeClr val="tx1"/>
              </a:solidFill>
            </a:rPr>
            <a:t>, областных диагностических работ и пр.) на уровне не ниже общероссийского, не менее 55%</a:t>
          </a:r>
          <a:endParaRPr lang="ru-RU" sz="1300" b="1" kern="1200" dirty="0">
            <a:solidFill>
              <a:schemeClr val="tx1"/>
            </a:solidFill>
          </a:endParaRPr>
        </a:p>
      </dsp:txBody>
      <dsp:txXfrm>
        <a:off x="648465" y="442878"/>
        <a:ext cx="7982518" cy="886216"/>
      </dsp:txXfrm>
    </dsp:sp>
    <dsp:sp modelId="{E329F21A-3866-43FC-A4DD-D6C671F07503}">
      <dsp:nvSpPr>
        <dsp:cNvPr id="0" name=""/>
        <dsp:cNvSpPr/>
      </dsp:nvSpPr>
      <dsp:spPr>
        <a:xfrm>
          <a:off x="94580" y="332100"/>
          <a:ext cx="1107771" cy="1107771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E1422B-4D0F-4B39-BF58-34640B177DCB}">
      <dsp:nvSpPr>
        <dsp:cNvPr id="0" name=""/>
        <dsp:cNvSpPr/>
      </dsp:nvSpPr>
      <dsp:spPr>
        <a:xfrm>
          <a:off x="1156554" y="1772433"/>
          <a:ext cx="7474430" cy="886216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46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3435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</a:rPr>
            <a:t>Участие в методических мероприятиях проекта не менее 50% педагогов</a:t>
          </a:r>
          <a:endParaRPr lang="ru-RU" sz="1300" b="1" kern="1200" dirty="0">
            <a:solidFill>
              <a:schemeClr val="tx1"/>
            </a:solidFill>
          </a:endParaRPr>
        </a:p>
      </dsp:txBody>
      <dsp:txXfrm>
        <a:off x="1156554" y="1772433"/>
        <a:ext cx="7474430" cy="886216"/>
      </dsp:txXfrm>
    </dsp:sp>
    <dsp:sp modelId="{081636F4-8120-4DA0-B4B5-F594B5C11C89}">
      <dsp:nvSpPr>
        <dsp:cNvPr id="0" name=""/>
        <dsp:cNvSpPr/>
      </dsp:nvSpPr>
      <dsp:spPr>
        <a:xfrm>
          <a:off x="602668" y="1661656"/>
          <a:ext cx="1107771" cy="1107771"/>
        </a:xfrm>
        <a:prstGeom prst="ellipse">
          <a:avLst/>
        </a:prstGeom>
        <a:solidFill>
          <a:schemeClr val="accent3">
            <a:lumMod val="20000"/>
            <a:lumOff val="8000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BD0A13-FA73-4FA4-A1D5-590DB91C3E7E}">
      <dsp:nvSpPr>
        <dsp:cNvPr id="0" name=""/>
        <dsp:cNvSpPr/>
      </dsp:nvSpPr>
      <dsp:spPr>
        <a:xfrm>
          <a:off x="1156554" y="3101989"/>
          <a:ext cx="7474430" cy="886216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46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3435" tIns="33020" rIns="33020" bIns="3302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b="1" kern="1200" dirty="0" smtClean="0">
              <a:solidFill>
                <a:schemeClr val="tx1"/>
              </a:solidFill>
            </a:rPr>
            <a:t>Увеличение доли педагогов, прошедших повышение квалификации по дополнительным профессиональным программам (модулям), ориентированным на формирование ФГ, не менее чем на 5% ежегодно</a:t>
          </a:r>
          <a:endParaRPr lang="ru-RU" sz="1000" kern="1200" dirty="0"/>
        </a:p>
      </dsp:txBody>
      <dsp:txXfrm>
        <a:off x="1156554" y="3101989"/>
        <a:ext cx="7474430" cy="886216"/>
      </dsp:txXfrm>
    </dsp:sp>
    <dsp:sp modelId="{092A5572-C246-407A-9D4F-F6B25C230B7E}">
      <dsp:nvSpPr>
        <dsp:cNvPr id="0" name=""/>
        <dsp:cNvSpPr/>
      </dsp:nvSpPr>
      <dsp:spPr>
        <a:xfrm>
          <a:off x="602668" y="2991212"/>
          <a:ext cx="1107771" cy="1107771"/>
        </a:xfrm>
        <a:prstGeom prst="ellipse">
          <a:avLst/>
        </a:prstGeom>
        <a:solidFill>
          <a:schemeClr val="accent3">
            <a:lumMod val="20000"/>
            <a:lumOff val="8000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D9A267-2EAE-4E4A-BC4A-E619F2B0D3E2}">
      <dsp:nvSpPr>
        <dsp:cNvPr id="0" name=""/>
        <dsp:cNvSpPr/>
      </dsp:nvSpPr>
      <dsp:spPr>
        <a:xfrm>
          <a:off x="648465" y="4431545"/>
          <a:ext cx="7982518" cy="886216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46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3435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</a:rPr>
            <a:t>Пополнение Банка актуальных педагогических практик методическими и дидактическими материалами педагогов, добившихся высоких результатов по реализации проекта; не менее 1 материала по каждому из модулей проекта в год</a:t>
          </a:r>
          <a:endParaRPr lang="ru-RU" sz="1300" b="1" kern="1200" dirty="0">
            <a:solidFill>
              <a:schemeClr val="tx1"/>
            </a:solidFill>
          </a:endParaRPr>
        </a:p>
      </dsp:txBody>
      <dsp:txXfrm>
        <a:off x="648465" y="4431545"/>
        <a:ext cx="7982518" cy="886216"/>
      </dsp:txXfrm>
    </dsp:sp>
    <dsp:sp modelId="{19D1B25E-D379-49ED-89CC-9F263BF4F445}">
      <dsp:nvSpPr>
        <dsp:cNvPr id="0" name=""/>
        <dsp:cNvSpPr/>
      </dsp:nvSpPr>
      <dsp:spPr>
        <a:xfrm>
          <a:off x="94580" y="4320768"/>
          <a:ext cx="1107771" cy="1107771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153A55-5FDE-4372-ADA8-92BA49743BB6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8C378-7F77-4A67-B50F-0E4C885E47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981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71C52-7ADC-4541-AB83-14D5EDB2AFA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283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71C52-7ADC-4541-AB83-14D5EDB2AFA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760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8C378-7F77-4A67-B50F-0E4C885E473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77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8C378-7F77-4A67-B50F-0E4C885E473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952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5A4DB2-F873-4122-B19A-C40B0C1C530D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66FD7B4-5A01-4F40-B261-564881AA91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A4DB2-F873-4122-B19A-C40B0C1C530D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D7B4-5A01-4F40-B261-564881AA91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A4DB2-F873-4122-B19A-C40B0C1C530D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D7B4-5A01-4F40-B261-564881AA91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A4DB2-F873-4122-B19A-C40B0C1C530D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D7B4-5A01-4F40-B261-564881AA91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A4DB2-F873-4122-B19A-C40B0C1C530D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D7B4-5A01-4F40-B261-564881AA91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A4DB2-F873-4122-B19A-C40B0C1C530D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D7B4-5A01-4F40-B261-564881AA91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A4DB2-F873-4122-B19A-C40B0C1C530D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D7B4-5A01-4F40-B261-564881AA91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A4DB2-F873-4122-B19A-C40B0C1C530D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D7B4-5A01-4F40-B261-564881AA91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A4DB2-F873-4122-B19A-C40B0C1C530D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D7B4-5A01-4F40-B261-564881AA91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B5A4DB2-F873-4122-B19A-C40B0C1C530D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FD7B4-5A01-4F40-B261-564881AA91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5A4DB2-F873-4122-B19A-C40B0C1C530D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66FD7B4-5A01-4F40-B261-564881AA91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5A4DB2-F873-4122-B19A-C40B0C1C530D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66FD7B4-5A01-4F40-B261-564881AA91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hyperlink" Target="&#1087;&#1088;&#1086;&#1077;&#1082;&#1090;%20&#1082;&#1072;&#1088;&#1090;&#1099;%20&#1087;&#1088;&#1086;&#1077;&#1082;&#1090;&#1072;%20&#1060;&#1091;&#1085;&#1082;&#1094;&#1080;&#1086;&#1072;&#1085;&#1072;&#1083;&#1100;&#1085;&#1072;&#1103;%20&#1043;&#1088;&#1072;&#1084;&#1086;&#1090;&#1085;&#1086;&#1089;&#1090;&#1100;%20&#1082;%20&#1050;&#1086;&#1086;&#1088;&#1076;%20&#1057;&#1086;&#1074;&#1077;&#1090;&#1091;.doc" TargetMode="External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624918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9600" dirty="0">
                <a:latin typeface="Arial" pitchFamily="34" charset="0"/>
                <a:cs typeface="Arial" pitchFamily="34" charset="0"/>
              </a:rPr>
              <a:t/>
            </a:r>
            <a:br>
              <a:rPr lang="ru-RU" sz="9600" dirty="0">
                <a:latin typeface="Arial" pitchFamily="34" charset="0"/>
                <a:cs typeface="Arial" pitchFamily="34" charset="0"/>
              </a:rPr>
            </a:br>
            <a:r>
              <a:rPr lang="ru-RU" sz="9600" dirty="0">
                <a:latin typeface="Arial" pitchFamily="34" charset="0"/>
                <a:cs typeface="Arial" pitchFamily="34" charset="0"/>
              </a:rPr>
              <a:t/>
            </a:r>
            <a:br>
              <a:rPr lang="ru-RU" sz="9600" dirty="0">
                <a:latin typeface="Arial" pitchFamily="34" charset="0"/>
                <a:cs typeface="Arial" pitchFamily="34" charset="0"/>
              </a:rPr>
            </a:br>
            <a:r>
              <a:rPr lang="ru-RU" sz="9600" dirty="0">
                <a:latin typeface="Arial" pitchFamily="34" charset="0"/>
                <a:cs typeface="Arial" pitchFamily="34" charset="0"/>
              </a:rPr>
              <a:t/>
            </a:r>
            <a:br>
              <a:rPr lang="ru-RU" sz="9600" dirty="0">
                <a:latin typeface="Arial" pitchFamily="34" charset="0"/>
                <a:cs typeface="Arial" pitchFamily="34" charset="0"/>
              </a:rPr>
            </a:br>
            <a:r>
              <a:rPr lang="ru-RU" sz="9600" dirty="0">
                <a:latin typeface="Arial" pitchFamily="34" charset="0"/>
                <a:cs typeface="Arial" pitchFamily="34" charset="0"/>
              </a:rPr>
              <a:t/>
            </a:r>
            <a:br>
              <a:rPr lang="ru-RU" sz="9600" dirty="0">
                <a:latin typeface="Arial" pitchFamily="34" charset="0"/>
                <a:cs typeface="Arial" pitchFamily="34" charset="0"/>
              </a:rPr>
            </a:br>
            <a:r>
              <a:rPr lang="ru-RU" sz="9600" dirty="0">
                <a:latin typeface="Arial" pitchFamily="34" charset="0"/>
                <a:cs typeface="Arial" pitchFamily="34" charset="0"/>
              </a:rPr>
              <a:t/>
            </a:r>
            <a:br>
              <a:rPr lang="ru-RU" sz="9600" dirty="0">
                <a:latin typeface="Arial" pitchFamily="34" charset="0"/>
                <a:cs typeface="Arial" pitchFamily="34" charset="0"/>
              </a:rPr>
            </a:br>
            <a:r>
              <a:rPr lang="ru-RU" sz="2200" dirty="0">
                <a:latin typeface="Arial" pitchFamily="34" charset="0"/>
                <a:cs typeface="Arial" pitchFamily="34" charset="0"/>
              </a:rPr>
              <a:t>Министерство образования Пензенской области </a:t>
            </a:r>
            <a:br>
              <a:rPr lang="ru-RU" sz="2200" dirty="0">
                <a:latin typeface="Arial" pitchFamily="34" charset="0"/>
                <a:cs typeface="Arial" pitchFamily="34" charset="0"/>
              </a:rPr>
            </a:br>
            <a:r>
              <a:rPr lang="ru-RU" sz="2200" dirty="0">
                <a:latin typeface="Arial" pitchFamily="34" charset="0"/>
                <a:cs typeface="Arial" pitchFamily="34" charset="0"/>
              </a:rPr>
              <a:t>Институт регионального развития Пензенской области</a:t>
            </a:r>
            <a:r>
              <a:rPr lang="ru-RU" sz="2700" dirty="0"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>
                <a:latin typeface="Arial" pitchFamily="34" charset="0"/>
                <a:cs typeface="Arial" pitchFamily="34" charset="0"/>
              </a:rPr>
            </a:br>
            <a:endParaRPr lang="ru-RU" sz="2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3857628"/>
            <a:ext cx="7815290" cy="2286016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just"/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285860"/>
            <a:ext cx="8072494" cy="156966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Arial" pitchFamily="34" charset="0"/>
                <a:cs typeface="Arial" pitchFamily="34" charset="0"/>
              </a:rPr>
              <a:t>Формирование и оценка </a:t>
            </a:r>
          </a:p>
          <a:p>
            <a:pPr algn="ctr"/>
            <a:r>
              <a:rPr lang="ru-RU" sz="2400" b="1" dirty="0">
                <a:latin typeface="Arial" pitchFamily="34" charset="0"/>
                <a:cs typeface="Arial" pitchFamily="34" charset="0"/>
              </a:rPr>
              <a:t>функциональной грамотности</a:t>
            </a:r>
          </a:p>
          <a:p>
            <a:pPr algn="ctr"/>
            <a:r>
              <a:rPr lang="ru-RU" sz="2400" b="1" dirty="0">
                <a:latin typeface="Arial" pitchFamily="34" charset="0"/>
                <a:cs typeface="Arial" pitchFamily="34" charset="0"/>
              </a:rPr>
              <a:t>как инструмент повышения качества общего образования в Пензенской области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Показатели </a:t>
            </a:r>
            <a:r>
              <a:rPr lang="ru-RU" dirty="0"/>
              <a:t>эффективности проект</a:t>
            </a:r>
            <a:r>
              <a:rPr lang="ru-RU" dirty="0">
                <a:hlinkClick r:id="rId3" action="ppaction://hlinkfile"/>
              </a:rPr>
              <a:t>а</a:t>
            </a:r>
            <a:r>
              <a:rPr lang="ru-RU" dirty="0"/>
              <a:t> 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763409308"/>
              </p:ext>
            </p:extLst>
          </p:nvPr>
        </p:nvGraphicFramePr>
        <p:xfrm>
          <a:off x="323528" y="908720"/>
          <a:ext cx="8712968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52524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428736"/>
            <a:ext cx="8572560" cy="5000660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algn="just"/>
            <a:r>
              <a:rPr lang="ru-RU" sz="2400" b="1" dirty="0">
                <a:latin typeface="Arial" pitchFamily="34" charset="0"/>
                <a:cs typeface="Arial" pitchFamily="34" charset="0"/>
              </a:rPr>
              <a:t>Обеспечение глобальной конкурентоспособности российского образования, вхождение РФ в число 10 ведущих стран мира по качеству общего образования.</a:t>
            </a:r>
          </a:p>
          <a:p>
            <a:pPr algn="just"/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400" b="1" dirty="0">
                <a:latin typeface="Arial" pitchFamily="34" charset="0"/>
                <a:cs typeface="Arial" pitchFamily="34" charset="0"/>
              </a:rPr>
              <a:t>Воспитание гармонично развитой и социально ответственной личности на основе духовно-нравственных ценностей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народов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РФ, исторических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 национально-культурных традиций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357166"/>
            <a:ext cx="8786874" cy="1000132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Национальный проект «Образование»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00" r="15204"/>
          <a:stretch/>
        </p:blipFill>
        <p:spPr>
          <a:xfrm>
            <a:off x="4716016" y="4680770"/>
            <a:ext cx="4104456" cy="17410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20002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Международные исследования качества образования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85720" y="1412776"/>
            <a:ext cx="8643998" cy="3729708"/>
          </a:xfrm>
        </p:spPr>
        <p:txBody>
          <a:bodyPr>
            <a:normAutofit lnSpcReduction="1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en-US" b="1" dirty="0">
                <a:latin typeface="Arial" pitchFamily="34" charset="0"/>
                <a:cs typeface="Arial" pitchFamily="34" charset="0"/>
              </a:rPr>
              <a:t>PEARLS </a:t>
            </a:r>
            <a:r>
              <a:rPr lang="en-US" dirty="0">
                <a:latin typeface="Arial" pitchFamily="34" charset="0"/>
                <a:cs typeface="Arial" pitchFamily="34" charset="0"/>
              </a:rPr>
              <a:t>(c 2001 </a:t>
            </a:r>
            <a:r>
              <a:rPr lang="ru-RU" dirty="0">
                <a:latin typeface="Arial" pitchFamily="34" charset="0"/>
                <a:cs typeface="Arial" pitchFamily="34" charset="0"/>
              </a:rPr>
              <a:t>г.</a:t>
            </a:r>
            <a:r>
              <a:rPr lang="en-US" dirty="0">
                <a:latin typeface="Arial" pitchFamily="34" charset="0"/>
                <a:cs typeface="Arial" pitchFamily="34" charset="0"/>
              </a:rPr>
              <a:t>)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dirty="0">
                <a:latin typeface="Arial" pitchFamily="34" charset="0"/>
                <a:cs typeface="Arial" pitchFamily="34" charset="0"/>
              </a:rPr>
              <a:t>читательская грамотность десятилетних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школьников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b="1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b="1" dirty="0">
                <a:latin typeface="Arial" pitchFamily="34" charset="0"/>
                <a:cs typeface="Arial" pitchFamily="34" charset="0"/>
              </a:rPr>
              <a:t>PISA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(с 2000 г.)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dirty="0">
                <a:latin typeface="Arial" pitchFamily="34" charset="0"/>
                <a:cs typeface="Arial" pitchFamily="34" charset="0"/>
              </a:rPr>
              <a:t>математическая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, </a:t>
            </a:r>
            <a:r>
              <a:rPr lang="ru-RU" dirty="0">
                <a:latin typeface="Arial" pitchFamily="34" charset="0"/>
                <a:cs typeface="Arial" pitchFamily="34" charset="0"/>
              </a:rPr>
              <a:t>естественнонаучная, читательская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функциональная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грамотность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TIMSS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(с 1995 г.)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dirty="0">
                <a:latin typeface="Arial" pitchFamily="34" charset="0"/>
                <a:cs typeface="Arial" pitchFamily="34" charset="0"/>
              </a:rPr>
              <a:t>математическая грамотность</a:t>
            </a:r>
          </a:p>
          <a:p>
            <a:pPr algn="just">
              <a:spcBef>
                <a:spcPts val="0"/>
              </a:spcBef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обучающихся 4 и 8 классов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00" r="15204"/>
          <a:stretch/>
        </p:blipFill>
        <p:spPr>
          <a:xfrm>
            <a:off x="4825262" y="4869160"/>
            <a:ext cx="4104456" cy="17410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ru-RU" dirty="0"/>
              <a:t>Запрос на повышение качества общего образования диктует:</a:t>
            </a:r>
          </a:p>
          <a:p>
            <a:r>
              <a:rPr lang="ru-RU" dirty="0" smtClean="0"/>
              <a:t>необходимость </a:t>
            </a:r>
            <a:r>
              <a:rPr lang="ru-RU" dirty="0"/>
              <a:t>формирования функциональной грамотности </a:t>
            </a:r>
            <a:r>
              <a:rPr lang="ru-RU" dirty="0" smtClean="0"/>
              <a:t>в </a:t>
            </a:r>
            <a:r>
              <a:rPr lang="ru-RU" dirty="0"/>
              <a:t>качестве </a:t>
            </a:r>
            <a:r>
              <a:rPr lang="ru-RU" dirty="0" smtClean="0"/>
              <a:t> </a:t>
            </a:r>
            <a:r>
              <a:rPr lang="ru-RU" dirty="0"/>
              <a:t>приоритетной </a:t>
            </a:r>
            <a:r>
              <a:rPr lang="ru-RU" dirty="0" smtClean="0"/>
              <a:t>цели образования;</a:t>
            </a:r>
            <a:endParaRPr lang="ru-RU" dirty="0"/>
          </a:p>
          <a:p>
            <a:r>
              <a:rPr lang="ru-RU" dirty="0" smtClean="0"/>
              <a:t>создание </a:t>
            </a:r>
            <a:r>
              <a:rPr lang="ru-RU" dirty="0"/>
              <a:t>поддерживающей позитивной образовательной среды в контексте изменения форм и содержания образования для более полного учета интересов учащихся и требований </a:t>
            </a:r>
            <a:r>
              <a:rPr lang="en-US" dirty="0"/>
              <a:t>XXI </a:t>
            </a:r>
            <a:r>
              <a:rPr lang="ru-RU" dirty="0" smtClean="0"/>
              <a:t>века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 проекта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283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428736"/>
            <a:ext cx="8786874" cy="5000660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2244725" indent="-2135188" algn="just">
              <a:buNone/>
            </a:pPr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Цель проекта: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</a:t>
            </a:r>
            <a:r>
              <a:rPr lang="ru-RU" sz="2000" b="1" dirty="0" smtClean="0"/>
              <a:t>овышение </a:t>
            </a:r>
            <a:r>
              <a:rPr lang="ru-RU" sz="2000" b="1" dirty="0"/>
              <a:t>уровня </a:t>
            </a:r>
            <a:r>
              <a:rPr lang="ru-RU" sz="2000" b="1" dirty="0" err="1"/>
              <a:t>сформированности</a:t>
            </a:r>
            <a:r>
              <a:rPr lang="ru-RU" sz="2000" b="1" dirty="0"/>
              <a:t> функциональной грамотности обучающихся образовательных организаций Пензенской области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Задачи:</a:t>
            </a:r>
          </a:p>
          <a:p>
            <a:pPr lvl="0"/>
            <a:r>
              <a:rPr lang="ru-RU" sz="2000" dirty="0"/>
              <a:t>Мониторинг образовательных достижений обучающихся и качества образования с использованием современных измерителей для комплексной оценки предметных, </a:t>
            </a:r>
            <a:r>
              <a:rPr lang="ru-RU" sz="2000" dirty="0" err="1"/>
              <a:t>метапредметных</a:t>
            </a:r>
            <a:r>
              <a:rPr lang="ru-RU" sz="2000" dirty="0"/>
              <a:t> и личностных результатов на всех этапах реализации проекта.</a:t>
            </a:r>
          </a:p>
          <a:p>
            <a:pPr lvl="0"/>
            <a:r>
              <a:rPr lang="ru-RU" sz="2000" dirty="0"/>
              <a:t>Совершенствование системы методической поддержки педагогов по формированию </a:t>
            </a:r>
            <a:r>
              <a:rPr lang="ru-RU" sz="2000" dirty="0" smtClean="0"/>
              <a:t>ФГ, </a:t>
            </a:r>
            <a:r>
              <a:rPr lang="ru-RU" sz="2000" dirty="0"/>
              <a:t>повышение ее эффективности.</a:t>
            </a:r>
          </a:p>
          <a:p>
            <a:pPr lvl="0"/>
            <a:r>
              <a:rPr lang="ru-RU" sz="2000" dirty="0"/>
              <a:t>Модернизация дополнительных профессиональных программ, технологий методической поддержки учителей с целью подготовки их к работе по формированию ФГ.</a:t>
            </a:r>
          </a:p>
          <a:p>
            <a:pPr lvl="0"/>
            <a:r>
              <a:rPr lang="ru-RU" sz="2000" dirty="0" smtClean="0"/>
              <a:t>Апробация, обобщение </a:t>
            </a:r>
            <a:r>
              <a:rPr lang="ru-RU" sz="2000" dirty="0"/>
              <a:t>и </a:t>
            </a:r>
            <a:r>
              <a:rPr lang="ru-RU" sz="2000" dirty="0" smtClean="0"/>
              <a:t>распространение </a:t>
            </a:r>
            <a:r>
              <a:rPr lang="ru-RU" sz="2000" dirty="0"/>
              <a:t>лучших практик и технологий по формированию ФГ на базе инновационных и </a:t>
            </a:r>
            <a:r>
              <a:rPr lang="ru-RU" sz="2000" dirty="0" err="1"/>
              <a:t>стажировочных</a:t>
            </a:r>
            <a:r>
              <a:rPr lang="ru-RU" sz="2000" dirty="0"/>
              <a:t> площадок ГАОУ ДПО ИРР ПО.</a:t>
            </a:r>
          </a:p>
          <a:p>
            <a:r>
              <a:rPr lang="ru-RU" sz="2000" dirty="0"/>
              <a:t>Широкое информирование профессионального сообщества и общественности о результатах и инструментарии международных, общероссийских и региональных исследований уровня ФГ.</a:t>
            </a:r>
            <a:endParaRPr lang="ru-RU" sz="2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357166"/>
            <a:ext cx="8786874" cy="1285884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Формирование и оценка функциональной грамотности</a:t>
            </a:r>
            <a:br>
              <a:rPr lang="ru-RU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как инструмент повышения качества общего образования </a:t>
            </a:r>
            <a:br>
              <a:rPr lang="ru-RU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Пензенской области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428736"/>
            <a:ext cx="8572560" cy="5000660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rmAutofit lnSpcReduction="10000"/>
          </a:bodyPr>
          <a:lstStyle/>
          <a:p>
            <a:pPr lvl="0"/>
            <a:r>
              <a:rPr lang="ru-RU" sz="2000" dirty="0"/>
              <a:t>Федеральный закон «Об образовании в Российской Федерации» от 29.12.2012 № 273-ФЗ (с послед. изм.); </a:t>
            </a:r>
          </a:p>
          <a:p>
            <a:pPr lvl="0"/>
            <a:r>
              <a:rPr lang="ru-RU" sz="2000" dirty="0"/>
              <a:t>Национальный проект «Образование» (утв. президиумом Совета при Президенте Российской Федерации по стратегическому развитию и национальным проектам (протокол от 24.12.2018 № 16));</a:t>
            </a:r>
          </a:p>
          <a:p>
            <a:pPr lvl="0"/>
            <a:r>
              <a:rPr lang="ru-RU" sz="2000" dirty="0"/>
              <a:t>Стратегия национальной государственной политики Российской Федерации на период до 2025 г. (Указ Президента Российской Федерации от 19.12.2012 № 1666);</a:t>
            </a:r>
          </a:p>
          <a:p>
            <a:pPr lvl="0"/>
            <a:r>
              <a:rPr lang="ru-RU" sz="2000" dirty="0"/>
              <a:t>Федеральные государственные образовательные стандарты дошкольного, начального, основного и среднего (полного) общего образования (приказы </a:t>
            </a:r>
            <a:r>
              <a:rPr lang="ru-RU" sz="2000" dirty="0" err="1"/>
              <a:t>Минобрнауки</a:t>
            </a:r>
            <a:r>
              <a:rPr lang="ru-RU" sz="2000" dirty="0"/>
              <a:t> России от 17.10 13 № 1155, 06.10.2009 № 373, от 17.12.2010 № 1897, от 17.05.2012 № 413);</a:t>
            </a:r>
          </a:p>
          <a:p>
            <a:r>
              <a:rPr lang="ru-RU" sz="2000" dirty="0"/>
              <a:t>Государственная программа РФ «Развитие образования» (2018-2025 годы) (постановление Правительства Российской Федерации от 26.12.2017 № 1642).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00132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100" dirty="0">
                <a:latin typeface="Arial" pitchFamily="34" charset="0"/>
                <a:cs typeface="Arial" pitchFamily="34" charset="0"/>
              </a:rPr>
              <a:t>Нормативно-правовое обеспечение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latin typeface="Arial" pitchFamily="34" charset="0"/>
                <a:cs typeface="Arial" pitchFamily="34" charset="0"/>
              </a:rPr>
              <a:t>Функциональная грамотность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85720" y="1214423"/>
            <a:ext cx="8858280" cy="199855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 smtClean="0"/>
              <a:t>это </a:t>
            </a:r>
            <a:r>
              <a:rPr lang="ru-RU" sz="2400" b="1" dirty="0"/>
              <a:t>способность человека использовать приобретаемые в течение жизни знания для решения широкого диапазона жизненных задач в различных сферах человеческой деятельности, общения и социальных отношений.</a:t>
            </a:r>
          </a:p>
          <a:p>
            <a:pPr marL="0" indent="0" algn="ctr">
              <a:buNone/>
            </a:pP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40960" cy="1000132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Региональная модель формирования ФГ – система взаимосвязей основных модулей функциональной грамотности, инструментов и механизмов их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реализации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4223362429"/>
              </p:ext>
            </p:extLst>
          </p:nvPr>
        </p:nvGraphicFramePr>
        <p:xfrm>
          <a:off x="2483768" y="1279793"/>
          <a:ext cx="7560840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55576" y="3140968"/>
            <a:ext cx="208101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Основные </a:t>
            </a:r>
          </a:p>
          <a:p>
            <a:pPr algn="ctr"/>
            <a:r>
              <a:rPr lang="ru-RU" sz="2800" b="1" dirty="0" smtClean="0"/>
              <a:t>модули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3859078"/>
              </p:ext>
            </p:extLst>
          </p:nvPr>
        </p:nvGraphicFramePr>
        <p:xfrm>
          <a:off x="461963" y="1363663"/>
          <a:ext cx="8229600" cy="5259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элементы модулей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429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2069</TotalTime>
  <Words>636</Words>
  <Application>Microsoft Office PowerPoint</Application>
  <PresentationFormat>Экран (4:3)</PresentationFormat>
  <Paragraphs>65</Paragraphs>
  <Slides>10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 Unicode MS</vt:lpstr>
      <vt:lpstr>Arial</vt:lpstr>
      <vt:lpstr>Calibri</vt:lpstr>
      <vt:lpstr>Lucida Sans Unicode</vt:lpstr>
      <vt:lpstr>Verdana</vt:lpstr>
      <vt:lpstr>Wingdings 2</vt:lpstr>
      <vt:lpstr>Wingdings 3</vt:lpstr>
      <vt:lpstr>Открытая</vt:lpstr>
      <vt:lpstr>     Министерство образования Пензенской области  Институт регионального развития Пензенской области </vt:lpstr>
      <vt:lpstr>Национальный проект «Образование»</vt:lpstr>
      <vt:lpstr>Международные исследования качества образования   </vt:lpstr>
      <vt:lpstr>Актуальность проекта</vt:lpstr>
      <vt:lpstr>Формирование и оценка функциональной грамотности как инструмент повышения качества общего образования  в Пензенской области </vt:lpstr>
      <vt:lpstr>Нормативно-правовое обеспечение</vt:lpstr>
      <vt:lpstr> Функциональная грамотность  </vt:lpstr>
      <vt:lpstr>Региональная модель формирования ФГ – система взаимосвязей основных модулей функциональной грамотности, инструментов и механизмов их реализации</vt:lpstr>
      <vt:lpstr>Основные элементы модулей</vt:lpstr>
      <vt:lpstr>Показатели эффективности проекта </vt:lpstr>
    </vt:vector>
  </TitlesOfParts>
  <Company>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PROчтение</dc:title>
  <dc:creator>User</dc:creator>
  <cp:lastModifiedBy>Прием</cp:lastModifiedBy>
  <cp:revision>218</cp:revision>
  <dcterms:created xsi:type="dcterms:W3CDTF">2014-11-30T18:32:25Z</dcterms:created>
  <dcterms:modified xsi:type="dcterms:W3CDTF">2021-02-19T13:15:57Z</dcterms:modified>
</cp:coreProperties>
</file>